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6D431-A562-4608-89ED-B8F66DB4C07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0B08D5-6DF5-4A8C-88A5-8BA25BC3D46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Subject – English Grammar</a:t>
            </a:r>
          </a:p>
          <a:p>
            <a:pPr algn="ctr"/>
            <a:r>
              <a:rPr lang="en-US" sz="6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Topic – Pronoun</a:t>
            </a:r>
          </a:p>
          <a:p>
            <a:pPr algn="ctr"/>
            <a:r>
              <a:rPr lang="en-US" sz="6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Class – III</a:t>
            </a:r>
          </a:p>
          <a:p>
            <a:pPr algn="ctr"/>
            <a:endParaRPr lang="en-US" sz="6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Made by- </a:t>
            </a:r>
            <a:r>
              <a:rPr lang="en-US" sz="48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Smriti</a:t>
            </a:r>
            <a:r>
              <a:rPr lang="en-US" sz="4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Maheshwari</a:t>
            </a:r>
            <a:endParaRPr lang="en-US" sz="4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Pronoun replaces a noun or nouns in the naming part (noun) of a sentence.</a:t>
            </a:r>
          </a:p>
          <a:p>
            <a:endParaRPr lang="en-US" sz="6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HIM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THEM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ersonal pronouns worksheet | Personal pronouns workshee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ngratulations Job Well Don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6324600" cy="5334000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ersonal pronoun sgrad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 – A Pronoun is a word that takes the place of a noun.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8690"/>
            <a:ext cx="822960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plays guitar.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plays guitar.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2895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5105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Girl playing guitar clipart 2 » Clipart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752975" cy="5324475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43000"/>
            <a:ext cx="7924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fishing.</a:t>
            </a:r>
          </a:p>
          <a:p>
            <a:pPr marL="342900" indent="-342900">
              <a:buAutoNum type="arabicPeriod" startAt="2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fishing.</a:t>
            </a: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175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4876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Illustration Of Little Boy Fishing Royalty Free Cliparts, Vector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3432810" cy="4953000"/>
          </a:xfrm>
          <a:prstGeom prst="rect">
            <a:avLst/>
          </a:prstGeom>
          <a:noFill/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382000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reads a book.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Nicole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Enjoys the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 noun     Common noun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Nicole reads a book.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enjoys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Pronoun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Cute boy reading book Royalty Free Vector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2667000" cy="524192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505200" y="1219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1219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3810000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62400" y="3810000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look cool in blue.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cool in blue.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90600" y="4876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0600" y="1676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Boy wearing blue shirt and black shorts illustration, Cartoon Bo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847975" cy="5430087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happy.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 happy.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2000" y="1752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5800" y="4495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Boy Happ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4237482" cy="5105400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Rachel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friends.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Proper noun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friends.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Pronoun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95400" y="17526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057400" y="16764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Free Two Girls Cartoon, Download Free Clip Art, Free Clip Art o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3905250" cy="4876801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38200" y="4876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156</Words>
  <Application>Microsoft Office PowerPoint</Application>
  <PresentationFormat>On-screen Show (4:3)</PresentationFormat>
  <Paragraphs>117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36</cp:revision>
  <dcterms:created xsi:type="dcterms:W3CDTF">2020-04-08T14:10:31Z</dcterms:created>
  <dcterms:modified xsi:type="dcterms:W3CDTF">2020-04-08T16:50:24Z</dcterms:modified>
</cp:coreProperties>
</file>