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571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106B4A3-4212-4E39-93DE-E053E8F69C28}" type="datetimeFigureOut">
              <a:rPr lang="en-US" smtClean="0"/>
              <a:pPr/>
              <a:t>10/01/2007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10/01/2007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10/01/2007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106B4A3-4212-4E39-93DE-E053E8F69C28}" type="datetimeFigureOut">
              <a:rPr lang="en-US" smtClean="0"/>
              <a:pPr/>
              <a:t>10/01/2007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106B4A3-4212-4E39-93DE-E053E8F69C28}" type="datetimeFigureOut">
              <a:rPr lang="en-US" smtClean="0"/>
              <a:pPr/>
              <a:t>10/01/2007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106B4A3-4212-4E39-93DE-E053E8F69C28}" type="datetimeFigureOut">
              <a:rPr lang="en-US" smtClean="0"/>
              <a:pPr/>
              <a:t>10/01/2007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106B4A3-4212-4E39-93DE-E053E8F69C28}" type="datetimeFigureOut">
              <a:rPr lang="en-US" smtClean="0"/>
              <a:pPr/>
              <a:t>10/01/2007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10/01/2007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106B4A3-4212-4E39-93DE-E053E8F69C28}" type="datetimeFigureOut">
              <a:rPr lang="en-US" smtClean="0"/>
              <a:pPr/>
              <a:t>10/01/2007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106B4A3-4212-4E39-93DE-E053E8F69C28}" type="datetimeFigureOut">
              <a:rPr lang="en-US" smtClean="0"/>
              <a:pPr/>
              <a:t>10/01/2007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106B4A3-4212-4E39-93DE-E053E8F69C28}" type="datetimeFigureOut">
              <a:rPr lang="en-US" smtClean="0"/>
              <a:pPr/>
              <a:t>10/01/2007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106B4A3-4212-4E39-93DE-E053E8F69C28}" type="datetimeFigureOut">
              <a:rPr lang="en-US" smtClean="0"/>
              <a:pPr/>
              <a:t>10/01/2007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544" y="2263775"/>
            <a:ext cx="7460456" cy="1470025"/>
          </a:xfrm>
        </p:spPr>
        <p:txBody>
          <a:bodyPr/>
          <a:lstStyle/>
          <a:p>
            <a:r>
              <a:rPr lang="en-US" dirty="0" smtClean="0"/>
              <a:t>Relationship in a Family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19400" y="5562600"/>
            <a:ext cx="2431256" cy="914400"/>
          </a:xfrm>
        </p:spPr>
        <p:txBody>
          <a:bodyPr/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Rakhi joshi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71800" y="92458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</a:rPr>
              <a:t>Class : IV  EVS </a:t>
            </a:r>
            <a:endParaRPr lang="en-US" sz="2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G-20200418-WA000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0010"/>
            <a:ext cx="9144000" cy="677799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G-20200418-WA000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G-20200418-WA000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G-20200418-WA000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G-20200418-WA000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G-20200418-WA000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G-20200418-WA00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G-20200418-WA001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11</TotalTime>
  <Words>10</Words>
  <Application>Microsoft Office PowerPoint</Application>
  <PresentationFormat>On-screen Show (4:3)</PresentationFormat>
  <Paragraphs>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Verve</vt:lpstr>
      <vt:lpstr>Relationship in a Family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Relationship in a Family</dc:title>
  <dc:creator>rahul</dc:creator>
  <cp:lastModifiedBy>rahul</cp:lastModifiedBy>
  <cp:revision>2</cp:revision>
  <dcterms:created xsi:type="dcterms:W3CDTF">2007-01-09T18:35:38Z</dcterms:created>
  <dcterms:modified xsi:type="dcterms:W3CDTF">2007-01-09T18:47:24Z</dcterms:modified>
</cp:coreProperties>
</file>