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284-4E19-4051-A805-98EE2A9AD148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CCE-5B70-4D3E-8AF6-D8D8F56BA0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542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284-4E19-4051-A805-98EE2A9AD148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CCE-5B70-4D3E-8AF6-D8D8F56BA0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121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284-4E19-4051-A805-98EE2A9AD148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CCE-5B70-4D3E-8AF6-D8D8F56BA0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6891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284-4E19-4051-A805-98EE2A9AD148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CCE-5B70-4D3E-8AF6-D8D8F56BA0BA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7758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284-4E19-4051-A805-98EE2A9AD148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CCE-5B70-4D3E-8AF6-D8D8F56BA0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4516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284-4E19-4051-A805-98EE2A9AD148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CCE-5B70-4D3E-8AF6-D8D8F56BA0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3692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284-4E19-4051-A805-98EE2A9AD148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CCE-5B70-4D3E-8AF6-D8D8F56BA0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3973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284-4E19-4051-A805-98EE2A9AD148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CCE-5B70-4D3E-8AF6-D8D8F56BA0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29905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284-4E19-4051-A805-98EE2A9AD148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CCE-5B70-4D3E-8AF6-D8D8F56BA0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4480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284-4E19-4051-A805-98EE2A9AD148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CCE-5B70-4D3E-8AF6-D8D8F56BA0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14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284-4E19-4051-A805-98EE2A9AD148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CCE-5B70-4D3E-8AF6-D8D8F56BA0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5369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284-4E19-4051-A805-98EE2A9AD148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CCE-5B70-4D3E-8AF6-D8D8F56BA0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08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284-4E19-4051-A805-98EE2A9AD148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CCE-5B70-4D3E-8AF6-D8D8F56BA0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613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284-4E19-4051-A805-98EE2A9AD148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CCE-5B70-4D3E-8AF6-D8D8F56BA0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634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284-4E19-4051-A805-98EE2A9AD148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CCE-5B70-4D3E-8AF6-D8D8F56BA0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955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284-4E19-4051-A805-98EE2A9AD148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CCE-5B70-4D3E-8AF6-D8D8F56BA0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664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284-4E19-4051-A805-98EE2A9AD148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CCE-5B70-4D3E-8AF6-D8D8F56BA0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233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164A284-4E19-4051-A805-98EE2A9AD148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6DCCE-5B70-4D3E-8AF6-D8D8F56BA0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8264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E1A2-DDC5-475A-A499-FBC33C1F24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i-IN" dirty="0"/>
              <a:t>पर्यायवाची शब्द 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5B4354-4A4E-4344-B121-47003B2FA1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Made by : Mrs. Sandhya Kaigaonkar</a:t>
            </a:r>
          </a:p>
          <a:p>
            <a:r>
              <a:rPr lang="en-IN" dirty="0"/>
              <a:t>For </a:t>
            </a:r>
            <a:r>
              <a:rPr lang="en-IN"/>
              <a:t>class iv and v</a:t>
            </a:r>
            <a:r>
              <a:rPr lang="en-IN" dirty="0"/>
              <a:t> 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661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F5F3F-F6F8-4AA3-8EEA-22C1966E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sz="7200" dirty="0"/>
              <a:t>अनुक्रम</a:t>
            </a:r>
            <a:r>
              <a:rPr lang="en-IN" sz="7200" dirty="0"/>
              <a:t>:-</a:t>
            </a:r>
            <a:r>
              <a:rPr lang="hi-IN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1FC14-E45C-4C2E-A2E8-65CD5F573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i-IN" dirty="0"/>
          </a:p>
          <a:p>
            <a:r>
              <a:rPr lang="hi-IN" sz="3200" dirty="0"/>
              <a:t>सामान्य अर्थ व परिभाषा</a:t>
            </a:r>
            <a:endParaRPr lang="en-IN" sz="3200" dirty="0"/>
          </a:p>
          <a:p>
            <a:r>
              <a:rPr lang="hi-IN" sz="3200" dirty="0"/>
              <a:t>उदाहरण  </a:t>
            </a:r>
          </a:p>
          <a:p>
            <a:r>
              <a:rPr lang="hi-IN" sz="3200" dirty="0"/>
              <a:t>अभ्यास </a:t>
            </a:r>
          </a:p>
          <a:p>
            <a:r>
              <a:rPr lang="hi-IN" sz="3200" dirty="0"/>
              <a:t>प्रकल्प कार्य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4185233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C0C4D-C7C1-4F59-88EE-B45C31ED4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sz="6600" dirty="0"/>
              <a:t>सामान्य अर्थ व परिभाषा</a:t>
            </a:r>
            <a:r>
              <a:rPr lang="en-IN" sz="6600" dirty="0"/>
              <a:t>:-</a:t>
            </a:r>
            <a:br>
              <a:rPr lang="en-IN" sz="6600" dirty="0"/>
            </a:br>
            <a:endParaRPr lang="en-IN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477F-E3A5-4D50-9A4F-9FA25383B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3200" dirty="0"/>
              <a:t>पर्याय का अर्थ है ,' सामान ' तथा ' वाची 'का अर्थ है बोले जाने वाले अर्थात सामान अर्थ बोलेर जाने शब्दों  को  हम पर्यायवाची शब्द या समानार्थी शब्द कहते है </a:t>
            </a:r>
          </a:p>
          <a:p>
            <a:r>
              <a:rPr lang="hi-IN" sz="3200" dirty="0"/>
              <a:t>बोल चाल की भाषा में - सामान या एक जैसे अर्थ देने वाले शब्द को समानर्ती या पर्यायवाची शब्द कहते है 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477096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7D55F-4FA3-41C8-947A-267711B51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sz="6600" dirty="0"/>
              <a:t>उदाहरण</a:t>
            </a:r>
            <a:r>
              <a:rPr lang="en-IN" sz="6600" dirty="0"/>
              <a:t>:-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B4FD4F6-4CD5-4E18-B172-314CFEDE6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i-IN" sz="1800" dirty="0"/>
              <a:t>धरती - पृथ्वी, भू, भूमि, वसुंधरा</a:t>
            </a:r>
          </a:p>
          <a:p>
            <a:endParaRPr lang="hi-IN" sz="1800" dirty="0"/>
          </a:p>
          <a:p>
            <a:r>
              <a:rPr lang="hi-IN" sz="1800" dirty="0"/>
              <a:t>आकाश – नभ, गगन, अम्बर, आसमान</a:t>
            </a:r>
          </a:p>
          <a:p>
            <a:endParaRPr lang="hi-IN" sz="1800" dirty="0"/>
          </a:p>
          <a:p>
            <a:r>
              <a:rPr lang="hi-IN" sz="1800" dirty="0"/>
              <a:t>जल - पानी, नीर, वारि</a:t>
            </a:r>
          </a:p>
          <a:p>
            <a:endParaRPr lang="hi-IN" sz="1800" dirty="0"/>
          </a:p>
          <a:p>
            <a:r>
              <a:rPr lang="hi-IN" sz="1800" dirty="0"/>
              <a:t>वायु – पवन, अनिल, समीर, हवा</a:t>
            </a:r>
          </a:p>
          <a:p>
            <a:endParaRPr lang="hi-IN" sz="1800" dirty="0"/>
          </a:p>
          <a:p>
            <a:r>
              <a:rPr lang="hi-IN" sz="1800" dirty="0"/>
              <a:t>अग्नि – अनल, आग, पावक, दहन</a:t>
            </a:r>
          </a:p>
          <a:p>
            <a:endParaRPr lang="hi-IN" sz="1800" dirty="0"/>
          </a:p>
          <a:p>
            <a:r>
              <a:rPr lang="hi-IN" sz="1800" dirty="0"/>
              <a:t>माँ - माता, जननी</a:t>
            </a:r>
          </a:p>
        </p:txBody>
      </p:sp>
    </p:spTree>
    <p:extLst>
      <p:ext uri="{BB962C8B-B14F-4D97-AF65-F5344CB8AC3E}">
        <p14:creationId xmlns:p14="http://schemas.microsoft.com/office/powerpoint/2010/main" val="2876641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EE5CB-F977-48E4-AD8D-467A2D899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/>
              <a:t>अभ्यास </a:t>
            </a:r>
            <a:r>
              <a:rPr lang="en-IN" dirty="0"/>
              <a:t>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0991D-0545-4C06-B474-FC17A54AA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i-IN" dirty="0"/>
              <a:t>प्र</a:t>
            </a:r>
            <a:r>
              <a:rPr lang="en-IN" dirty="0"/>
              <a:t> 1.  </a:t>
            </a:r>
            <a:r>
              <a:rPr lang="hi-IN" dirty="0"/>
              <a:t>निम्न शब्दों के दो- दो पर्यायवाची शब्द लिखिए :-</a:t>
            </a:r>
          </a:p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23EA4E-A0B5-4C2A-9A58-0A8B9BD58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036" y="2511689"/>
            <a:ext cx="2432447" cy="419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855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28B7F-BF2B-4D2E-8B3A-B2CB7496E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/>
              <a:t> अभ्यास</a:t>
            </a:r>
            <a:r>
              <a:rPr lang="en-IN" dirty="0"/>
              <a:t>:-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CE3F2B-C5AE-4B40-8D32-6B29BDEBC9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1234911"/>
            <a:ext cx="11052553" cy="562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959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0566D-7D8C-440B-8C70-878AC5DAE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sz="4400" dirty="0"/>
              <a:t>प्रकल्प कार्य</a:t>
            </a:r>
            <a:r>
              <a:rPr lang="en-IN" sz="4400" dirty="0"/>
              <a:t>:-</a:t>
            </a:r>
            <a:br>
              <a:rPr lang="en-IN" sz="4400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4FD81-C65D-4520-9FAB-47892C389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/>
              <a:t>इस प्रकार का कोई अन्य प्रकल्प-कार्य</a:t>
            </a:r>
            <a:r>
              <a:rPr lang="en-IN" dirty="0"/>
              <a:t> (PROJECT)</a:t>
            </a:r>
            <a:r>
              <a:rPr lang="hi-IN" dirty="0"/>
              <a:t>करे </a:t>
            </a:r>
            <a:r>
              <a:rPr lang="en-IN" dirty="0"/>
              <a:t>|</a:t>
            </a:r>
          </a:p>
          <a:p>
            <a:r>
              <a:rPr lang="en-IN" dirty="0"/>
              <a:t>For any suggestions refer </a:t>
            </a:r>
            <a:r>
              <a:rPr lang="en-IN" dirty="0" err="1"/>
              <a:t>towads</a:t>
            </a:r>
            <a:r>
              <a:rPr lang="en-IN" dirty="0"/>
              <a:t> this link –</a:t>
            </a:r>
          </a:p>
          <a:p>
            <a:pPr marL="0" indent="0">
              <a:buNone/>
            </a:pPr>
            <a:r>
              <a:rPr lang="en-IN" dirty="0"/>
              <a:t>      https://youtu.be/f75fEdaSdeo</a:t>
            </a:r>
          </a:p>
          <a:p>
            <a:pPr marL="0" indent="0">
              <a:buNone/>
            </a:pPr>
            <a:r>
              <a:rPr lang="en-IN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852643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A17B56-6EC5-49F0-8969-B07700A535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445" y="1480009"/>
            <a:ext cx="7569724" cy="436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024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62</TotalTime>
  <Words>181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पर्यायवाची शब्द </vt:lpstr>
      <vt:lpstr>अनुक्रम:- </vt:lpstr>
      <vt:lpstr>सामान्य अर्थ व परिभाषा:- </vt:lpstr>
      <vt:lpstr>उदाहरण:-</vt:lpstr>
      <vt:lpstr>अभ्यास :-</vt:lpstr>
      <vt:lpstr> अभ्यास:-</vt:lpstr>
      <vt:lpstr>प्रकल्प कार्य:-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पर्यायवाची शब्द </dc:title>
  <dc:creator>Harshal Kaigaonkar</dc:creator>
  <cp:lastModifiedBy>Harshal Kaigaonkar</cp:lastModifiedBy>
  <cp:revision>9</cp:revision>
  <dcterms:created xsi:type="dcterms:W3CDTF">2020-04-16T13:05:47Z</dcterms:created>
  <dcterms:modified xsi:type="dcterms:W3CDTF">2020-04-16T14:13:02Z</dcterms:modified>
</cp:coreProperties>
</file>