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1013"/>
            <a:ext cx="7772400" cy="2234587"/>
          </a:xfrm>
        </p:spPr>
        <p:txBody>
          <a:bodyPr/>
          <a:lstStyle/>
          <a:p>
            <a:r>
              <a:rPr lang="en-US" dirty="0" smtClean="0"/>
              <a:t>Class IX physics </a:t>
            </a:r>
            <a:br>
              <a:rPr lang="en-US" dirty="0" smtClean="0"/>
            </a:br>
            <a:r>
              <a:rPr lang="en-US" dirty="0" smtClean="0"/>
              <a:t>S</a:t>
            </a:r>
            <a:r>
              <a:rPr lang="en-US" dirty="0" smtClean="0"/>
              <a:t>ubject- Motion</a:t>
            </a:r>
            <a:endParaRPr lang="en-US" dirty="0"/>
          </a:p>
        </p:txBody>
      </p:sp>
      <p:sp>
        <p:nvSpPr>
          <p:cNvPr id="3" name="Subtitle 2"/>
          <p:cNvSpPr>
            <a:spLocks noGrp="1"/>
          </p:cNvSpPr>
          <p:nvPr>
            <p:ph type="subTitle" idx="1"/>
          </p:nvPr>
        </p:nvSpPr>
        <p:spPr>
          <a:xfrm>
            <a:off x="1371600" y="2743200"/>
            <a:ext cx="6400800" cy="2895600"/>
          </a:xfrm>
        </p:spPr>
        <p:txBody>
          <a:bodyPr>
            <a:normAutofit fontScale="92500" lnSpcReduction="20000"/>
          </a:bodyPr>
          <a:lstStyle/>
          <a:p>
            <a:r>
              <a:rPr lang="en-US" dirty="0" smtClean="0"/>
              <a:t> motion: An object is said to be motion if it changes its position with passage of time.</a:t>
            </a:r>
          </a:p>
          <a:p>
            <a:r>
              <a:rPr lang="en-US" dirty="0" smtClean="0"/>
              <a:t>Rest : An object is said to be in rest if it does not changes its position with passage of time.</a:t>
            </a:r>
          </a:p>
          <a:p>
            <a:r>
              <a:rPr lang="en-US" dirty="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motion</a:t>
            </a:r>
            <a:endParaRPr lang="en-US" dirty="0"/>
          </a:p>
        </p:txBody>
      </p:sp>
      <p:sp>
        <p:nvSpPr>
          <p:cNvPr id="3" name="Content Placeholder 2"/>
          <p:cNvSpPr>
            <a:spLocks noGrp="1"/>
          </p:cNvSpPr>
          <p:nvPr>
            <p:ph idx="1"/>
          </p:nvPr>
        </p:nvSpPr>
        <p:spPr/>
        <p:txBody>
          <a:bodyPr>
            <a:normAutofit lnSpcReduction="10000"/>
          </a:bodyPr>
          <a:lstStyle/>
          <a:p>
            <a:pPr lvl="1">
              <a:buFont typeface="Arial" pitchFamily="34" charset="0"/>
              <a:buChar char="•"/>
            </a:pPr>
            <a:r>
              <a:rPr lang="en-US" b="1" dirty="0" smtClean="0"/>
              <a:t> Linear motion </a:t>
            </a:r>
            <a:r>
              <a:rPr lang="en-US" dirty="0" smtClean="0"/>
              <a:t>: A body has linear motion if it moves in a straight line or path. Examples are</a:t>
            </a:r>
          </a:p>
          <a:p>
            <a:pPr lvl="1">
              <a:buFont typeface="Arial" pitchFamily="34" charset="0"/>
              <a:buChar char="•"/>
            </a:pPr>
            <a:r>
              <a:rPr lang="en-US" dirty="0" smtClean="0"/>
              <a:t>Motion of a moving car on a straight road.</a:t>
            </a:r>
          </a:p>
          <a:p>
            <a:pPr lvl="1">
              <a:buFont typeface="Arial" pitchFamily="34" charset="0"/>
              <a:buChar char="•"/>
            </a:pPr>
            <a:r>
              <a:rPr lang="en-US" dirty="0" smtClean="0"/>
              <a:t>Motion of a ball dropped from the roof of a building. </a:t>
            </a:r>
          </a:p>
          <a:p>
            <a:pPr lvl="1">
              <a:buFont typeface="Arial" pitchFamily="34" charset="0"/>
              <a:buChar char="•"/>
            </a:pPr>
            <a:r>
              <a:rPr lang="en-US" b="1" dirty="0" smtClean="0"/>
              <a:t> Circular or rotational motion </a:t>
            </a:r>
            <a:r>
              <a:rPr lang="en-US" dirty="0" smtClean="0"/>
              <a:t>: A body has circular motion if it moves around a fixed point. </a:t>
            </a:r>
          </a:p>
          <a:p>
            <a:pPr lvl="1">
              <a:buFont typeface="Arial" pitchFamily="34" charset="0"/>
              <a:buChar char="•"/>
            </a:pPr>
            <a:r>
              <a:rPr lang="en-US" dirty="0" smtClean="0"/>
              <a:t>A vertical line passing through the fixed around which the body moves around a fixed point.</a:t>
            </a:r>
          </a:p>
          <a:p>
            <a:pPr lvl="1">
              <a:buFont typeface="Arial" pitchFamily="34" charset="0"/>
              <a:buChar char="•"/>
            </a:pPr>
            <a:r>
              <a:rPr lang="en-US" dirty="0" smtClean="0"/>
              <a:t>Examples : motion of an electric fan.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continued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Vibratory motion: A body has vibratory motion if it moves to and fro about a fixed point . Example: motion of a wall clock</a:t>
            </a:r>
          </a:p>
          <a:p>
            <a:r>
              <a:rPr lang="en-US" dirty="0" smtClean="0"/>
              <a:t>Reference point : A fixed point or a fixed object whit respect to which the given body changes its position known as reference point or origin.</a:t>
            </a:r>
          </a:p>
          <a:p>
            <a:r>
              <a:rPr lang="en-US" dirty="0" smtClean="0"/>
              <a:t>Rest and motion are relative terms.</a:t>
            </a:r>
          </a:p>
          <a:p>
            <a:r>
              <a:rPr lang="en-US" dirty="0" smtClean="0"/>
              <a:t> </a:t>
            </a:r>
            <a:r>
              <a:rPr lang="en-US" dirty="0" smtClean="0"/>
              <a:t>a body or an object is in motion with respect to one reference point but the same body or an object may not be at rest with respect to the reference point. </a:t>
            </a:r>
          </a:p>
          <a:p>
            <a:pPr>
              <a:buNone/>
            </a:pP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a:t>
            </a:r>
            <a:endParaRPr lang="en-US" dirty="0"/>
          </a:p>
        </p:txBody>
      </p:sp>
      <p:sp>
        <p:nvSpPr>
          <p:cNvPr id="3" name="Content Placeholder 2"/>
          <p:cNvSpPr>
            <a:spLocks noGrp="1"/>
          </p:cNvSpPr>
          <p:nvPr>
            <p:ph idx="1"/>
          </p:nvPr>
        </p:nvSpPr>
        <p:spPr>
          <a:xfrm>
            <a:off x="457200" y="1066800"/>
            <a:ext cx="8229600" cy="5059363"/>
          </a:xfrm>
        </p:spPr>
        <p:txBody>
          <a:bodyPr>
            <a:normAutofit fontScale="77500" lnSpcReduction="20000"/>
          </a:bodyPr>
          <a:lstStyle/>
          <a:p>
            <a:r>
              <a:rPr lang="en-US" dirty="0" smtClean="0"/>
              <a:t>When a bus moves on a road , then the bus as well as passengers sitting in it change their position with respect to a person standing on the road side so the passenger and the bus are in the motion with respect to person standing on road. But the passengers sitting in the bus are in rest with each other as they do not change their position with respect to each other .  </a:t>
            </a:r>
          </a:p>
          <a:p>
            <a:pPr>
              <a:buNone/>
            </a:pPr>
            <a:r>
              <a:rPr lang="en-US" dirty="0" smtClean="0"/>
              <a:t> </a:t>
            </a:r>
            <a:endParaRPr lang="en-US" dirty="0" smtClean="0"/>
          </a:p>
          <a:p>
            <a:r>
              <a:rPr lang="en-US" b="1" dirty="0" smtClean="0"/>
              <a:t> Give answer of the following questions:</a:t>
            </a:r>
          </a:p>
          <a:p>
            <a:pPr marL="514350" indent="-514350">
              <a:buAutoNum type="arabicParenR"/>
            </a:pPr>
            <a:r>
              <a:rPr lang="en-US" dirty="0" smtClean="0"/>
              <a:t>Define rest? </a:t>
            </a:r>
          </a:p>
          <a:p>
            <a:pPr marL="514350" indent="-514350">
              <a:buAutoNum type="arabicParenR"/>
            </a:pPr>
            <a:r>
              <a:rPr lang="en-US" dirty="0" smtClean="0"/>
              <a:t> </a:t>
            </a:r>
            <a:r>
              <a:rPr lang="en-US" dirty="0" smtClean="0"/>
              <a:t>What do you understand by the motion of an object? </a:t>
            </a:r>
          </a:p>
          <a:p>
            <a:pPr marL="514350" indent="-514350">
              <a:buAutoNum type="arabicParenR"/>
            </a:pPr>
            <a:r>
              <a:rPr lang="en-US" dirty="0" smtClean="0"/>
              <a:t> </a:t>
            </a:r>
            <a:r>
              <a:rPr lang="en-US" dirty="0" smtClean="0"/>
              <a:t>What is reference point?</a:t>
            </a:r>
          </a:p>
          <a:p>
            <a:pPr marL="514350" indent="-514350">
              <a:buAutoNum type="arabicParenR"/>
            </a:pPr>
            <a:r>
              <a:rPr lang="en-US" dirty="0" smtClean="0"/>
              <a:t>Can a body exist in a absolute rest or motion? </a:t>
            </a:r>
          </a:p>
          <a:p>
            <a:pPr marL="514350" indent="-514350">
              <a:buAutoNum type="arabicParenR"/>
            </a:pPr>
            <a:r>
              <a:rPr lang="en-US" dirty="0" smtClean="0"/>
              <a:t> </a:t>
            </a:r>
            <a:r>
              <a:rPr lang="en-US" dirty="0" smtClean="0"/>
              <a:t>Define types of motion and write two examples of each?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362</Words>
  <Application>Microsoft Office PowerPoint</Application>
  <PresentationFormat>On-screen Show (4:3)</PresentationFormat>
  <Paragraphs>35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Class IX physics  Subject- Motion</vt:lpstr>
      <vt:lpstr>Types of motion</vt:lpstr>
      <vt:lpstr>Definitions continued </vt:lpstr>
      <vt:lpstr>Example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IX physics  Subject- Motion</dc:title>
  <dc:creator>Aadhya</dc:creator>
  <cp:lastModifiedBy>Aadhya</cp:lastModifiedBy>
  <cp:revision>8</cp:revision>
  <dcterms:created xsi:type="dcterms:W3CDTF">2006-08-16T00:00:00Z</dcterms:created>
  <dcterms:modified xsi:type="dcterms:W3CDTF">2020-03-30T14:37:58Z</dcterms:modified>
</cp:coreProperties>
</file>