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1AF301-8BBE-4A9D-912A-19F53FB9FFB8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7570AB-2D9E-415B-9DA4-2ABE0CE0BF11}">
      <dgm:prSet phldrT="[Text]" custT="1"/>
      <dgm:spPr/>
      <dgm:t>
        <a:bodyPr/>
        <a:lstStyle/>
        <a:p>
          <a:r>
            <a:rPr lang="en-US" sz="1800" dirty="0" smtClean="0"/>
            <a:t>Physical quantities </a:t>
          </a:r>
          <a:endParaRPr lang="en-US" sz="1800" dirty="0"/>
        </a:p>
      </dgm:t>
    </dgm:pt>
    <dgm:pt modelId="{03809F11-7BA0-42E3-9EEA-F9DBD366984A}" type="parTrans" cxnId="{BB1E365A-CA69-4BB5-984E-24ABC88476F4}">
      <dgm:prSet/>
      <dgm:spPr/>
      <dgm:t>
        <a:bodyPr/>
        <a:lstStyle/>
        <a:p>
          <a:endParaRPr lang="en-US"/>
        </a:p>
      </dgm:t>
    </dgm:pt>
    <dgm:pt modelId="{3D46B71A-3FEC-431D-8B22-906150B096C5}" type="sibTrans" cxnId="{BB1E365A-CA69-4BB5-984E-24ABC88476F4}">
      <dgm:prSet/>
      <dgm:spPr/>
      <dgm:t>
        <a:bodyPr/>
        <a:lstStyle/>
        <a:p>
          <a:endParaRPr lang="en-US"/>
        </a:p>
      </dgm:t>
    </dgm:pt>
    <dgm:pt modelId="{2791BFAB-43DF-4CE9-93E3-26CE31C5F45B}">
      <dgm:prSet phldrT="[Text]" custT="1"/>
      <dgm:spPr/>
      <dgm:t>
        <a:bodyPr/>
        <a:lstStyle/>
        <a:p>
          <a:r>
            <a:rPr lang="en-US" sz="1800" dirty="0" smtClean="0"/>
            <a:t>Scalar </a:t>
          </a:r>
          <a:endParaRPr lang="en-US" sz="1800" dirty="0"/>
        </a:p>
      </dgm:t>
    </dgm:pt>
    <dgm:pt modelId="{5D16DDD6-970F-4F08-B1DA-C5037CF1645E}" type="parTrans" cxnId="{D968ABB1-0A02-4FA3-B950-539A84660AE8}">
      <dgm:prSet/>
      <dgm:spPr/>
      <dgm:t>
        <a:bodyPr/>
        <a:lstStyle/>
        <a:p>
          <a:endParaRPr lang="en-US"/>
        </a:p>
      </dgm:t>
    </dgm:pt>
    <dgm:pt modelId="{9B78F8EA-E0E3-47DE-AC97-F7147415347F}" type="sibTrans" cxnId="{D968ABB1-0A02-4FA3-B950-539A84660AE8}">
      <dgm:prSet/>
      <dgm:spPr/>
      <dgm:t>
        <a:bodyPr/>
        <a:lstStyle/>
        <a:p>
          <a:endParaRPr lang="en-US"/>
        </a:p>
      </dgm:t>
    </dgm:pt>
    <dgm:pt modelId="{FFAC6A12-D202-416A-B3FE-F1266AAFFBEF}">
      <dgm:prSet phldrT="[Text]"/>
      <dgm:spPr/>
      <dgm:t>
        <a:bodyPr/>
        <a:lstStyle/>
        <a:p>
          <a:r>
            <a:rPr lang="en-US" dirty="0" smtClean="0"/>
            <a:t>Vector </a:t>
          </a:r>
          <a:endParaRPr lang="en-US" dirty="0"/>
        </a:p>
      </dgm:t>
    </dgm:pt>
    <dgm:pt modelId="{B5ED488D-5AC7-4A0A-B674-67308BCFB9C2}" type="parTrans" cxnId="{D4A3E1F3-055D-404B-A076-24377160C021}">
      <dgm:prSet/>
      <dgm:spPr/>
      <dgm:t>
        <a:bodyPr/>
        <a:lstStyle/>
        <a:p>
          <a:endParaRPr lang="en-US"/>
        </a:p>
      </dgm:t>
    </dgm:pt>
    <dgm:pt modelId="{FF895066-A5AC-4A65-9D5B-6147AB64E511}" type="sibTrans" cxnId="{D4A3E1F3-055D-404B-A076-24377160C021}">
      <dgm:prSet/>
      <dgm:spPr/>
      <dgm:t>
        <a:bodyPr/>
        <a:lstStyle/>
        <a:p>
          <a:endParaRPr lang="en-US"/>
        </a:p>
      </dgm:t>
    </dgm:pt>
    <dgm:pt modelId="{FBA389E2-1676-4CBD-8B25-DBEFB4E7519B}" type="pres">
      <dgm:prSet presAssocID="{871AF301-8BBE-4A9D-912A-19F53FB9FFB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B1B431E-DB02-4690-B307-97707951B998}" type="pres">
      <dgm:prSet presAssocID="{871AF301-8BBE-4A9D-912A-19F53FB9FFB8}" presName="hierFlow" presStyleCnt="0"/>
      <dgm:spPr/>
    </dgm:pt>
    <dgm:pt modelId="{8F46DAD2-60D4-4C6B-B4F8-B5BA9B35C122}" type="pres">
      <dgm:prSet presAssocID="{871AF301-8BBE-4A9D-912A-19F53FB9FFB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1AE214B-02F9-4185-9876-94CB01A79145}" type="pres">
      <dgm:prSet presAssocID="{C87570AB-2D9E-415B-9DA4-2ABE0CE0BF11}" presName="Name14" presStyleCnt="0"/>
      <dgm:spPr/>
    </dgm:pt>
    <dgm:pt modelId="{1FB192F8-74C4-4E50-950B-B71551458A85}" type="pres">
      <dgm:prSet presAssocID="{C87570AB-2D9E-415B-9DA4-2ABE0CE0BF11}" presName="level1Shape" presStyleLbl="node0" presStyleIdx="0" presStyleCnt="1" custScaleX="686397" custScaleY="128008" custLinFactNeighborX="13406" custLinFactNeighborY="20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96634B-D03B-4796-909B-2F9BAB19D58F}" type="pres">
      <dgm:prSet presAssocID="{C87570AB-2D9E-415B-9DA4-2ABE0CE0BF11}" presName="hierChild2" presStyleCnt="0"/>
      <dgm:spPr/>
    </dgm:pt>
    <dgm:pt modelId="{9E0F088E-2028-4989-85F9-591FA473F6C4}" type="pres">
      <dgm:prSet presAssocID="{5D16DDD6-970F-4F08-B1DA-C5037CF1645E}" presName="Name19" presStyleLbl="parChTrans1D2" presStyleIdx="0" presStyleCnt="2"/>
      <dgm:spPr/>
    </dgm:pt>
    <dgm:pt modelId="{BC79E4A7-7A8A-4230-AD62-98CC393DECC0}" type="pres">
      <dgm:prSet presAssocID="{2791BFAB-43DF-4CE9-93E3-26CE31C5F45B}" presName="Name21" presStyleCnt="0"/>
      <dgm:spPr/>
    </dgm:pt>
    <dgm:pt modelId="{0C92E970-1213-406B-ABA7-4CE4E6FE36DC}" type="pres">
      <dgm:prSet presAssocID="{2791BFAB-43DF-4CE9-93E3-26CE31C5F45B}" presName="level2Shape" presStyleLbl="node2" presStyleIdx="0" presStyleCnt="2" custScaleX="272386"/>
      <dgm:spPr/>
    </dgm:pt>
    <dgm:pt modelId="{5A63FA93-BFB1-423B-80DB-F46BA45D9606}" type="pres">
      <dgm:prSet presAssocID="{2791BFAB-43DF-4CE9-93E3-26CE31C5F45B}" presName="hierChild3" presStyleCnt="0"/>
      <dgm:spPr/>
    </dgm:pt>
    <dgm:pt modelId="{44242AC9-41AC-4118-A874-71F5758D5DB3}" type="pres">
      <dgm:prSet presAssocID="{B5ED488D-5AC7-4A0A-B674-67308BCFB9C2}" presName="Name19" presStyleLbl="parChTrans1D2" presStyleIdx="1" presStyleCnt="2"/>
      <dgm:spPr/>
    </dgm:pt>
    <dgm:pt modelId="{2076803A-58E2-4337-AAC5-8807E9E0B8DB}" type="pres">
      <dgm:prSet presAssocID="{FFAC6A12-D202-416A-B3FE-F1266AAFFBEF}" presName="Name21" presStyleCnt="0"/>
      <dgm:spPr/>
    </dgm:pt>
    <dgm:pt modelId="{B1CEC1F9-4FCE-4064-936C-649CC213493C}" type="pres">
      <dgm:prSet presAssocID="{FFAC6A12-D202-416A-B3FE-F1266AAFFBEF}" presName="level2Shape" presStyleLbl="node2" presStyleIdx="1" presStyleCnt="2" custScaleX="259730"/>
      <dgm:spPr/>
    </dgm:pt>
    <dgm:pt modelId="{BC317AAA-0428-4FA2-BC9F-097A771B694C}" type="pres">
      <dgm:prSet presAssocID="{FFAC6A12-D202-416A-B3FE-F1266AAFFBEF}" presName="hierChild3" presStyleCnt="0"/>
      <dgm:spPr/>
    </dgm:pt>
    <dgm:pt modelId="{F58A42C6-62FC-4F82-8298-2312A4B7D26E}" type="pres">
      <dgm:prSet presAssocID="{871AF301-8BBE-4A9D-912A-19F53FB9FFB8}" presName="bgShapesFlow" presStyleCnt="0"/>
      <dgm:spPr/>
    </dgm:pt>
  </dgm:ptLst>
  <dgm:cxnLst>
    <dgm:cxn modelId="{4039B591-F950-448F-BE97-02153CBC1771}" type="presOf" srcId="{B5ED488D-5AC7-4A0A-B674-67308BCFB9C2}" destId="{44242AC9-41AC-4118-A874-71F5758D5DB3}" srcOrd="0" destOrd="0" presId="urn:microsoft.com/office/officeart/2005/8/layout/hierarchy6"/>
    <dgm:cxn modelId="{AF8FE157-AAFD-46B6-8AD4-C6D48D67EF14}" type="presOf" srcId="{2791BFAB-43DF-4CE9-93E3-26CE31C5F45B}" destId="{0C92E970-1213-406B-ABA7-4CE4E6FE36DC}" srcOrd="0" destOrd="0" presId="urn:microsoft.com/office/officeart/2005/8/layout/hierarchy6"/>
    <dgm:cxn modelId="{D4A3E1F3-055D-404B-A076-24377160C021}" srcId="{C87570AB-2D9E-415B-9DA4-2ABE0CE0BF11}" destId="{FFAC6A12-D202-416A-B3FE-F1266AAFFBEF}" srcOrd="1" destOrd="0" parTransId="{B5ED488D-5AC7-4A0A-B674-67308BCFB9C2}" sibTransId="{FF895066-A5AC-4A65-9D5B-6147AB64E511}"/>
    <dgm:cxn modelId="{A86524E4-510D-4CC8-B43B-BBD8B4528CA5}" type="presOf" srcId="{C87570AB-2D9E-415B-9DA4-2ABE0CE0BF11}" destId="{1FB192F8-74C4-4E50-950B-B71551458A85}" srcOrd="0" destOrd="0" presId="urn:microsoft.com/office/officeart/2005/8/layout/hierarchy6"/>
    <dgm:cxn modelId="{3B85DBCC-4BE9-4421-B570-F89B7E5161DE}" type="presOf" srcId="{871AF301-8BBE-4A9D-912A-19F53FB9FFB8}" destId="{FBA389E2-1676-4CBD-8B25-DBEFB4E7519B}" srcOrd="0" destOrd="0" presId="urn:microsoft.com/office/officeart/2005/8/layout/hierarchy6"/>
    <dgm:cxn modelId="{BB1E365A-CA69-4BB5-984E-24ABC88476F4}" srcId="{871AF301-8BBE-4A9D-912A-19F53FB9FFB8}" destId="{C87570AB-2D9E-415B-9DA4-2ABE0CE0BF11}" srcOrd="0" destOrd="0" parTransId="{03809F11-7BA0-42E3-9EEA-F9DBD366984A}" sibTransId="{3D46B71A-3FEC-431D-8B22-906150B096C5}"/>
    <dgm:cxn modelId="{A645320D-D906-40CB-816F-E0D534C538BB}" type="presOf" srcId="{FFAC6A12-D202-416A-B3FE-F1266AAFFBEF}" destId="{B1CEC1F9-4FCE-4064-936C-649CC213493C}" srcOrd="0" destOrd="0" presId="urn:microsoft.com/office/officeart/2005/8/layout/hierarchy6"/>
    <dgm:cxn modelId="{9BFA58F9-EEF2-4FA8-88AF-C91483E16924}" type="presOf" srcId="{5D16DDD6-970F-4F08-B1DA-C5037CF1645E}" destId="{9E0F088E-2028-4989-85F9-591FA473F6C4}" srcOrd="0" destOrd="0" presId="urn:microsoft.com/office/officeart/2005/8/layout/hierarchy6"/>
    <dgm:cxn modelId="{D968ABB1-0A02-4FA3-B950-539A84660AE8}" srcId="{C87570AB-2D9E-415B-9DA4-2ABE0CE0BF11}" destId="{2791BFAB-43DF-4CE9-93E3-26CE31C5F45B}" srcOrd="0" destOrd="0" parTransId="{5D16DDD6-970F-4F08-B1DA-C5037CF1645E}" sibTransId="{9B78F8EA-E0E3-47DE-AC97-F7147415347F}"/>
    <dgm:cxn modelId="{576EEEFE-949D-4189-93BE-D34189EA093B}" type="presParOf" srcId="{FBA389E2-1676-4CBD-8B25-DBEFB4E7519B}" destId="{6B1B431E-DB02-4690-B307-97707951B998}" srcOrd="0" destOrd="0" presId="urn:microsoft.com/office/officeart/2005/8/layout/hierarchy6"/>
    <dgm:cxn modelId="{BB971D92-78A9-4423-AE39-26BF8CC7795E}" type="presParOf" srcId="{6B1B431E-DB02-4690-B307-97707951B998}" destId="{8F46DAD2-60D4-4C6B-B4F8-B5BA9B35C122}" srcOrd="0" destOrd="0" presId="urn:microsoft.com/office/officeart/2005/8/layout/hierarchy6"/>
    <dgm:cxn modelId="{1673735B-894E-4F6B-B45C-2E5342194337}" type="presParOf" srcId="{8F46DAD2-60D4-4C6B-B4F8-B5BA9B35C122}" destId="{61AE214B-02F9-4185-9876-94CB01A79145}" srcOrd="0" destOrd="0" presId="urn:microsoft.com/office/officeart/2005/8/layout/hierarchy6"/>
    <dgm:cxn modelId="{6E1E9C2B-2B3B-4E54-A40E-D23B57EE7EB8}" type="presParOf" srcId="{61AE214B-02F9-4185-9876-94CB01A79145}" destId="{1FB192F8-74C4-4E50-950B-B71551458A85}" srcOrd="0" destOrd="0" presId="urn:microsoft.com/office/officeart/2005/8/layout/hierarchy6"/>
    <dgm:cxn modelId="{409AB004-22C0-42C9-BD74-704F5C7D00B8}" type="presParOf" srcId="{61AE214B-02F9-4185-9876-94CB01A79145}" destId="{5296634B-D03B-4796-909B-2F9BAB19D58F}" srcOrd="1" destOrd="0" presId="urn:microsoft.com/office/officeart/2005/8/layout/hierarchy6"/>
    <dgm:cxn modelId="{4CA7910E-B218-4AE3-8E9E-22AE55727ACF}" type="presParOf" srcId="{5296634B-D03B-4796-909B-2F9BAB19D58F}" destId="{9E0F088E-2028-4989-85F9-591FA473F6C4}" srcOrd="0" destOrd="0" presId="urn:microsoft.com/office/officeart/2005/8/layout/hierarchy6"/>
    <dgm:cxn modelId="{38EC6A7E-AE38-4E35-BBE5-D334D5332C28}" type="presParOf" srcId="{5296634B-D03B-4796-909B-2F9BAB19D58F}" destId="{BC79E4A7-7A8A-4230-AD62-98CC393DECC0}" srcOrd="1" destOrd="0" presId="urn:microsoft.com/office/officeart/2005/8/layout/hierarchy6"/>
    <dgm:cxn modelId="{1F8EF4EA-DB8C-4EC8-8B0D-F24EC1A3FF23}" type="presParOf" srcId="{BC79E4A7-7A8A-4230-AD62-98CC393DECC0}" destId="{0C92E970-1213-406B-ABA7-4CE4E6FE36DC}" srcOrd="0" destOrd="0" presId="urn:microsoft.com/office/officeart/2005/8/layout/hierarchy6"/>
    <dgm:cxn modelId="{9AB49CE0-2ACA-4372-8913-5B8A438E176C}" type="presParOf" srcId="{BC79E4A7-7A8A-4230-AD62-98CC393DECC0}" destId="{5A63FA93-BFB1-423B-80DB-F46BA45D9606}" srcOrd="1" destOrd="0" presId="urn:microsoft.com/office/officeart/2005/8/layout/hierarchy6"/>
    <dgm:cxn modelId="{96759FF0-1484-4308-8FE7-06322302C942}" type="presParOf" srcId="{5296634B-D03B-4796-909B-2F9BAB19D58F}" destId="{44242AC9-41AC-4118-A874-71F5758D5DB3}" srcOrd="2" destOrd="0" presId="urn:microsoft.com/office/officeart/2005/8/layout/hierarchy6"/>
    <dgm:cxn modelId="{DCD34318-7107-4F21-B154-2462017959D0}" type="presParOf" srcId="{5296634B-D03B-4796-909B-2F9BAB19D58F}" destId="{2076803A-58E2-4337-AAC5-8807E9E0B8DB}" srcOrd="3" destOrd="0" presId="urn:microsoft.com/office/officeart/2005/8/layout/hierarchy6"/>
    <dgm:cxn modelId="{6EE2681E-029A-492D-BCA0-C9D394F6C4D0}" type="presParOf" srcId="{2076803A-58E2-4337-AAC5-8807E9E0B8DB}" destId="{B1CEC1F9-4FCE-4064-936C-649CC213493C}" srcOrd="0" destOrd="0" presId="urn:microsoft.com/office/officeart/2005/8/layout/hierarchy6"/>
    <dgm:cxn modelId="{7AA27D7C-5B38-4356-8259-2DAEBB6BF12E}" type="presParOf" srcId="{2076803A-58E2-4337-AAC5-8807E9E0B8DB}" destId="{BC317AAA-0428-4FA2-BC9F-097A771B694C}" srcOrd="1" destOrd="0" presId="urn:microsoft.com/office/officeart/2005/8/layout/hierarchy6"/>
    <dgm:cxn modelId="{B319E154-E315-4F1C-8F0E-0511FEDC970B}" type="presParOf" srcId="{FBA389E2-1676-4CBD-8B25-DBEFB4E7519B}" destId="{F58A42C6-62FC-4F82-8298-2312A4B7D26E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78795"/>
            <a:ext cx="8305800" cy="3693405"/>
          </a:xfrm>
        </p:spPr>
        <p:txBody>
          <a:bodyPr/>
          <a:lstStyle/>
          <a:p>
            <a:r>
              <a:rPr lang="en-US" dirty="0" smtClean="0"/>
              <a:t>Scalar and vector quantities</a:t>
            </a:r>
          </a:p>
          <a:p>
            <a:endParaRPr lang="en-US" sz="2800" dirty="0" smtClean="0"/>
          </a:p>
          <a:p>
            <a:endParaRPr lang="en-US" dirty="0" smtClean="0"/>
          </a:p>
          <a:p>
            <a:pPr algn="r"/>
            <a:r>
              <a:rPr lang="en-US" dirty="0" smtClean="0"/>
              <a:t>While discussing the motion of an object we will come across </a:t>
            </a:r>
          </a:p>
          <a:p>
            <a:r>
              <a:rPr lang="en-US" dirty="0" smtClean="0"/>
              <a:t>Many physical quantities like distance displacement, speed , acceleration ,time, area, velocity etc.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305800" cy="1905000"/>
          </a:xfrm>
        </p:spPr>
        <p:txBody>
          <a:bodyPr/>
          <a:lstStyle/>
          <a:p>
            <a:r>
              <a:rPr lang="en-US" sz="4400" dirty="0" smtClean="0"/>
              <a:t>P</a:t>
            </a:r>
            <a:r>
              <a:rPr sz="4400" smtClean="0"/>
              <a:t>hysics  class - IX </a:t>
            </a:r>
            <a:br>
              <a:rPr sz="4400" smtClean="0"/>
            </a:br>
            <a:r>
              <a:rPr sz="4400" smtClean="0"/>
              <a:t>Physical quantities  </a:t>
            </a:r>
            <a:endParaRPr lang="en-US" sz="44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057400" y="4572000"/>
          <a:ext cx="4648200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Scalar quantity: The physical quantities which are completely specified by their magnitude or size only are called scalar physical quantities .</a:t>
            </a:r>
          </a:p>
          <a:p>
            <a:r>
              <a:rPr lang="en-US" dirty="0" smtClean="0"/>
              <a:t> Example: distance, mass , volume ,time etc.</a:t>
            </a:r>
          </a:p>
          <a:p>
            <a:r>
              <a:rPr lang="en-US" dirty="0" smtClean="0"/>
              <a:t>Scalar quantity are either positive or zero. They do not have negative value.</a:t>
            </a:r>
          </a:p>
          <a:p>
            <a:r>
              <a:rPr lang="en-US" dirty="0" smtClean="0"/>
              <a:t>Vector quantity: The physical quantity which have both magnitude and direction are called vector quantity .</a:t>
            </a:r>
          </a:p>
          <a:p>
            <a:r>
              <a:rPr lang="en-US" dirty="0" smtClean="0"/>
              <a:t>Example: Displacement , velocity , acceleration, force etc.</a:t>
            </a:r>
          </a:p>
          <a:p>
            <a:r>
              <a:rPr lang="en-US" dirty="0" smtClean="0"/>
              <a:t>Vector quantities are either positive, negative or zero.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Definations</a:t>
            </a:r>
            <a:br>
              <a:rPr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Distance : The length of the actual path between the initial and the final position of a moving object  in a given interval of time is known as the distance travelled by the object.</a:t>
            </a:r>
          </a:p>
          <a:p>
            <a:r>
              <a:rPr lang="en-US" dirty="0" smtClean="0"/>
              <a:t> </a:t>
            </a:r>
            <a:r>
              <a:rPr lang="en-US" dirty="0" smtClean="0"/>
              <a:t>displacement : the shortest distance between the initial point and the final point of a moving object in the given interval of time is called displacement of the object.</a:t>
            </a:r>
          </a:p>
          <a:p>
            <a:r>
              <a:rPr lang="en-US" dirty="0" smtClean="0"/>
              <a:t> </a:t>
            </a:r>
            <a:r>
              <a:rPr lang="en-US" dirty="0" smtClean="0"/>
              <a:t>displacement of the object may also be defined as change in position of the object in a particular direction . i.e. displacement = final position - initial position. 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r>
              <a:rPr smtClean="0"/>
              <a:t>istance and displacement </a:t>
            </a:r>
            <a:endParaRPr lang="en-US" dirty="0"/>
          </a:p>
        </p:txBody>
      </p:sp>
      <p:sp>
        <p:nvSpPr>
          <p:cNvPr id="6" name="Arc 5"/>
          <p:cNvSpPr/>
          <p:nvPr/>
        </p:nvSpPr>
        <p:spPr>
          <a:xfrm>
            <a:off x="2286000" y="4038600"/>
            <a:ext cx="2971800" cy="152400"/>
          </a:xfrm>
          <a:prstGeom prst="arc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distance travelled by an object is a scalar quantity. Its SI unit is meter denoted by m. distance travelled by an object may be positive .</a:t>
            </a:r>
          </a:p>
          <a:p>
            <a:r>
              <a:rPr lang="en-US" dirty="0" smtClean="0"/>
              <a:t> </a:t>
            </a:r>
            <a:r>
              <a:rPr lang="en-US" dirty="0" smtClean="0"/>
              <a:t>displacement of an object is a vector quantity and its SI unit is meter and denoted by m. displacement of an object may be positive , zero or negative but distance travelled by a moving object is never zero.</a:t>
            </a:r>
          </a:p>
          <a:p>
            <a:r>
              <a:rPr lang="en-US" dirty="0" smtClean="0"/>
              <a:t>Distance travelled by an object is either equal or grater than the magnitude of displacement of the object. </a:t>
            </a:r>
          </a:p>
          <a:p>
            <a:r>
              <a:rPr lang="en-US" b="1" dirty="0" smtClean="0"/>
              <a:t>Note: the distance travelled by an object is equal to magnitude of displacement of the object if the object continues to move in a straight line and does not changes its direction of motion.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smtClean="0"/>
              <a:t>oints to remember: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Differentiate between scalar and vector quantity?</a:t>
            </a:r>
          </a:p>
          <a:p>
            <a:r>
              <a:rPr lang="en-US" dirty="0" smtClean="0"/>
              <a:t>An athlete completes a round of a circular  track of diameter of 200m in 20 s. calculate distance travelled and the magnitude of displacement of the athlete at the end of one rotation.</a:t>
            </a:r>
          </a:p>
          <a:p>
            <a:r>
              <a:rPr lang="en-US" dirty="0" smtClean="0"/>
              <a:t>Name the device used to measure the distance travelled by an automobile.</a:t>
            </a:r>
          </a:p>
          <a:p>
            <a:r>
              <a:rPr lang="en-US" dirty="0" smtClean="0"/>
              <a:t> An object has moved through a distance . Can it have zero displacement? If yes, support your answer with an example.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smtClean="0"/>
              <a:t>ome work: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69</TotalTime>
  <Words>447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Physics  class - IX  Physical quantities  </vt:lpstr>
      <vt:lpstr>Definations </vt:lpstr>
      <vt:lpstr>Distance and displacement </vt:lpstr>
      <vt:lpstr>Points to remember:</vt:lpstr>
      <vt:lpstr>Home work: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quantity  </dc:title>
  <dc:creator>Aadhya</dc:creator>
  <cp:lastModifiedBy>Aadhya</cp:lastModifiedBy>
  <cp:revision>10</cp:revision>
  <dcterms:created xsi:type="dcterms:W3CDTF">2006-08-16T00:00:00Z</dcterms:created>
  <dcterms:modified xsi:type="dcterms:W3CDTF">2020-04-04T12:41:56Z</dcterms:modified>
</cp:coreProperties>
</file>