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3E625-C18D-FA41-B6F6-06790B95F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Acceleration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FA07D-4847-C94E-920D-52E783F14A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Rate of change of velocity</a:t>
            </a:r>
          </a:p>
        </p:txBody>
      </p:sp>
    </p:spTree>
    <p:extLst>
      <p:ext uri="{BB962C8B-B14F-4D97-AF65-F5344CB8AC3E}">
        <p14:creationId xmlns:p14="http://schemas.microsoft.com/office/powerpoint/2010/main" val="374377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42744-5BEC-1A44-80F8-BAD893361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CDC09-F7B1-B54C-928D-6919C1DC2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558637"/>
            <a:ext cx="9753600" cy="4860694"/>
          </a:xfrm>
        </p:spPr>
        <p:txBody>
          <a:bodyPr>
            <a:normAutofit fontScale="92500"/>
          </a:bodyPr>
          <a:lstStyle/>
          <a:p>
            <a:r>
              <a:rPr lang="en-US" sz="2800"/>
              <a:t>In non-uniform motion,the velocity of a body changes with time . For example, when a train leaves or approaches the platform its velocity changes with time. The change in velocity of an object with time is given by a physical quantity known as acceleration. </a:t>
            </a:r>
          </a:p>
          <a:p>
            <a:r>
              <a:rPr lang="en-US" sz="2800"/>
              <a:t>Acceleration: acceleration of a body or an object is defined as the rate of change of velocity.i.e. the change in velocity per unit time. </a:t>
            </a:r>
          </a:p>
          <a:p>
            <a:r>
              <a:rPr lang="en-US" sz="2800"/>
              <a:t> Acceleration =change in velocity /time taken. It is denoted by a and it is a vector quantity.</a:t>
            </a:r>
          </a:p>
          <a:p>
            <a:r>
              <a:rPr lang="en-US" sz="2800"/>
              <a:t> Let the initial velocity of an object = u, final velocity of an object = v and time taken by it is t then      </a:t>
            </a:r>
            <a:r>
              <a:rPr lang="en-US" sz="2800" b="1"/>
              <a:t>     acceleration = (v-u))/t</a:t>
            </a:r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73405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C7BD2-383C-DD4F-96DA-5F8C0B4F5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9833"/>
          </a:xfrm>
        </p:spPr>
        <p:txBody>
          <a:bodyPr/>
          <a:lstStyle/>
          <a:p>
            <a:r>
              <a:rPr lang="en-US"/>
              <a:t>Types of acceleration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A27A5-85C8-B74A-9127-4B481849C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0778" y="1725633"/>
            <a:ext cx="9142021" cy="4345874"/>
          </a:xfrm>
        </p:spPr>
        <p:txBody>
          <a:bodyPr>
            <a:normAutofit fontScale="85000" lnSpcReduction="10000"/>
          </a:bodyPr>
          <a:lstStyle/>
          <a:p>
            <a:r>
              <a:rPr lang="en-US" sz="2800"/>
              <a:t>Positive acceleration: If the velocity of an object increases with time in direction of motion of the object , then the acceleration of the body is known as positive  acceleration. For ex. A car picks up the speed in a particular direction. It is denoted by  a.as v&gt;u.</a:t>
            </a:r>
          </a:p>
          <a:p>
            <a:r>
              <a:rPr lang="en-US" sz="2800"/>
              <a:t> Negative acceleration or retardation: If the velocity of an object decreases with time,  then the acceleration of the object is known as acceleration. The direction of negative acceleration is in a direction opposite to the direction of motio.It is written as –a.  Eg. If an object moving with certain velocity is brought  to  rest.</a:t>
            </a:r>
          </a:p>
          <a:p>
            <a:r>
              <a:rPr lang="en-US" sz="2800"/>
              <a:t>Acceleration without changing speed: when an object moves in a circular path with constant speed ,then its velocity changes due to change in direction  of motion of the object.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1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A3A5-26E7-2E42-B967-A6A3DC36E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 and non uniform acceleration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F1434-7C90-9643-84C7-15D906216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048" y="1428750"/>
            <a:ext cx="8819904" cy="4136201"/>
          </a:xfrm>
        </p:spPr>
        <p:txBody>
          <a:bodyPr>
            <a:normAutofit fontScale="77500" lnSpcReduction="20000"/>
          </a:bodyPr>
          <a:lstStyle/>
          <a:p>
            <a:r>
              <a:rPr lang="en-US" sz="2800"/>
              <a:t>If the velocity of an object changes by an equal amount in equal intervals of time , then the acceleration of the object is said to be uniform  acceleration. And such motion is known as uniformly accelerated motion.eg. The motion of the ball rolling down a smooth incline plane. </a:t>
            </a:r>
          </a:p>
          <a:p>
            <a:r>
              <a:rPr lang="en-US" sz="2800"/>
              <a:t> If the velocity of an object changes by an unequal amount in equal interval of time, then the acceleration is said to be non- uniform or variable accele5.eg. The motion of a bus leaving or entering the bus stop. </a:t>
            </a:r>
          </a:p>
          <a:p>
            <a:r>
              <a:rPr lang="en-US" sz="2800" b="1"/>
              <a:t> Unit of acceleration:</a:t>
            </a:r>
            <a:r>
              <a:rPr lang="en-US" sz="2800"/>
              <a:t> as we know </a:t>
            </a:r>
          </a:p>
          <a:p>
            <a:pPr marL="0" indent="0">
              <a:buNone/>
            </a:pPr>
            <a:r>
              <a:rPr lang="en-US" sz="2800" b="1"/>
              <a:t>       acceleration = change in velocity/time taken </a:t>
            </a:r>
          </a:p>
          <a:p>
            <a:pPr marL="0" indent="0">
              <a:buNone/>
            </a:pPr>
            <a:r>
              <a:rPr lang="en-US" sz="2800" b="1"/>
              <a:t>        I.e. acceleration = unit of velocity/unit of time = meter per       </a:t>
            </a:r>
          </a:p>
          <a:p>
            <a:pPr marL="0" indent="0">
              <a:buNone/>
            </a:pPr>
            <a:r>
              <a:rPr lang="en-US" sz="2800" b="1"/>
              <a:t>        second square</a:t>
            </a:r>
            <a:r>
              <a:rPr lang="en-US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576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77A4-F96C-6F44-BCB6-91CF46FF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84516" y="216477"/>
            <a:ext cx="8226631" cy="927760"/>
          </a:xfrm>
        </p:spPr>
        <p:txBody>
          <a:bodyPr>
            <a:normAutofit fontScale="90000"/>
          </a:bodyPr>
          <a:lstStyle/>
          <a:p>
            <a:r>
              <a:rPr lang="en-US"/>
              <a:t>Worksheet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00A61-65A5-744E-A252-2EA63AD1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64" y="1003292"/>
            <a:ext cx="9871858" cy="5174351"/>
          </a:xfrm>
        </p:spPr>
        <p:txBody>
          <a:bodyPr>
            <a:normAutofit fontScale="4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500"/>
              <a:t>Define retardation. Give two examples of retardation.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500"/>
              <a:t> A train moves with velocity of 54 km/ h and moves with the same velocity for next 5 sec. What is its acceleration.?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500"/>
              <a:t> Define acceleration. Write its SI unit.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500"/>
              <a:t> A quantity has a value -6 m/s . Name the quantity?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500"/>
              <a:t> A particle is moving with a constant speed then find its acceleration.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500"/>
              <a:t> Write an example where the speed of an object is constant but its motion is accelerated motion.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500"/>
              <a:t> A body moves with velocity 45m/s and acquire velocity 75 m/s in 5 sec. Find the acceleration of the body.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500"/>
              <a:t> Acceleration is a……………….. Physical quantity as it has the sense of ………… along with magnitude.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500"/>
              <a:t> A bus takes 8 hours to cover a distance of 320km. What is its average speed.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500"/>
              <a:t> An object moves through 10m in 3 min and 40m in next 5min.find its average speed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3034988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TF10001025</vt:lpstr>
      <vt:lpstr>Acceleration </vt:lpstr>
      <vt:lpstr>Defination</vt:lpstr>
      <vt:lpstr>Types of acceleration</vt:lpstr>
      <vt:lpstr>Uniform and non uniform acceleration </vt:lpstr>
      <vt:lpstr>Worksheet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 </dc:title>
  <dc:creator>swatitiwati84@gmail.com</dc:creator>
  <cp:lastModifiedBy>swatitiwati84@gmail.com</cp:lastModifiedBy>
  <cp:revision>3</cp:revision>
  <dcterms:created xsi:type="dcterms:W3CDTF">2020-04-07T12:50:03Z</dcterms:created>
  <dcterms:modified xsi:type="dcterms:W3CDTF">2020-04-07T14:00:06Z</dcterms:modified>
</cp:coreProperties>
</file>