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2971800"/>
            <a:ext cx="5105400" cy="762000"/>
          </a:xfrm>
        </p:spPr>
        <p:txBody>
          <a:bodyPr/>
          <a:lstStyle/>
          <a:p>
            <a:pPr algn="ctr"/>
            <a:r>
              <a:rPr lang="en-IN" sz="7200" dirty="0" smtClean="0">
                <a:latin typeface="Algerian" pitchFamily="82" charset="0"/>
              </a:rPr>
              <a:t>TENSES</a:t>
            </a:r>
            <a:endParaRPr lang="en-IN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IN" b="1" dirty="0" smtClean="0"/>
              <a:t>Q2. Complete the dialogue.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Rashid: </a:t>
            </a:r>
            <a:r>
              <a:rPr lang="en-IN" dirty="0" err="1" smtClean="0"/>
              <a:t>Rahul</a:t>
            </a:r>
            <a:r>
              <a:rPr lang="en-IN" dirty="0" smtClean="0"/>
              <a:t>! Your friend </a:t>
            </a:r>
            <a:r>
              <a:rPr lang="en-IN" dirty="0" err="1" smtClean="0"/>
              <a:t>Manas</a:t>
            </a:r>
            <a:r>
              <a:rPr lang="en-IN" dirty="0" smtClean="0"/>
              <a:t> has sent you a postcard. It’s from Kerala. It ____ (look) nice.</a:t>
            </a:r>
            <a:br>
              <a:rPr lang="en-IN" dirty="0" smtClean="0"/>
            </a:br>
            <a:r>
              <a:rPr lang="en-IN" dirty="0" err="1" smtClean="0"/>
              <a:t>Rahul</a:t>
            </a:r>
            <a:r>
              <a:rPr lang="en-IN" dirty="0" smtClean="0"/>
              <a:t>: I bet it does!</a:t>
            </a:r>
            <a:br>
              <a:rPr lang="en-IN" dirty="0" smtClean="0"/>
            </a:br>
            <a:r>
              <a:rPr lang="en-IN" dirty="0" smtClean="0"/>
              <a:t>Rashid: He ____ (write) that it’s very hot there. There ___ (be) a lot of tourists. The hotels ____ (be) full. He ____ (say) the restaurants ____ (be) always full!</a:t>
            </a:r>
            <a:br>
              <a:rPr lang="en-IN" dirty="0" smtClean="0"/>
            </a:br>
            <a:r>
              <a:rPr lang="en-IN" dirty="0" err="1" smtClean="0"/>
              <a:t>Rahul</a:t>
            </a:r>
            <a:r>
              <a:rPr lang="en-IN" dirty="0" smtClean="0"/>
              <a:t>: Yes. I’m sure it is. The papers____ (say) that the temperature there is 30C.</a:t>
            </a:r>
            <a:br>
              <a:rPr lang="en-IN" dirty="0" smtClean="0"/>
            </a:br>
            <a:r>
              <a:rPr lang="en-IN" dirty="0" smtClean="0"/>
              <a:t>Rashid: Then he ___ (write) that he has learnt a bit of Malayalam, and that he ____ (get on) well with the people there, especially the women!</a:t>
            </a:r>
            <a:br>
              <a:rPr lang="en-IN" dirty="0" smtClean="0"/>
            </a:br>
            <a:r>
              <a:rPr lang="en-IN" dirty="0" smtClean="0"/>
              <a:t>Rashid: Look, didn’t the newspaper ____ (say) that there’s another strike in Kerala.</a:t>
            </a:r>
            <a:br>
              <a:rPr lang="en-IN" dirty="0" smtClean="0"/>
            </a:br>
            <a:r>
              <a:rPr lang="en-IN" dirty="0" err="1" smtClean="0"/>
              <a:t>Rahul</a:t>
            </a:r>
            <a:r>
              <a:rPr lang="en-IN" dirty="0" smtClean="0"/>
              <a:t>: Yes, it did </a:t>
            </a:r>
            <a:r>
              <a:rPr lang="en-IN" dirty="0" err="1" smtClean="0"/>
              <a:t>Manas</a:t>
            </a:r>
            <a:r>
              <a:rPr lang="en-IN" dirty="0" smtClean="0"/>
              <a:t> won’t mind having to stay in Kerala longer!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963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n-IN" b="1" dirty="0" smtClean="0"/>
              <a:t>Q3. Correct the following sentences:</a:t>
            </a:r>
            <a:endParaRPr lang="en-IN" dirty="0" smtClean="0"/>
          </a:p>
          <a:p>
            <a:pPr fontAlgn="base">
              <a:buNone/>
            </a:pPr>
            <a:r>
              <a:rPr lang="en-IN" dirty="0" err="1" smtClean="0"/>
              <a:t>i</a:t>
            </a:r>
            <a:r>
              <a:rPr lang="en-IN" dirty="0" smtClean="0"/>
              <a:t>. I lived in Calcutta since 1930.</a:t>
            </a:r>
          </a:p>
          <a:p>
            <a:pPr fontAlgn="base">
              <a:buNone/>
            </a:pPr>
            <a:r>
              <a:rPr lang="en-IN" dirty="0" smtClean="0"/>
              <a:t>ii. She died before her husband came.</a:t>
            </a:r>
          </a:p>
          <a:p>
            <a:pPr fontAlgn="base">
              <a:buNone/>
            </a:pPr>
            <a:r>
              <a:rPr lang="en-IN" dirty="0" smtClean="0"/>
              <a:t>iii. I have written a letter to her last Monday.</a:t>
            </a:r>
          </a:p>
          <a:p>
            <a:pPr fontAlgn="base">
              <a:buNone/>
            </a:pPr>
            <a:r>
              <a:rPr lang="en-IN" dirty="0" smtClean="0"/>
              <a:t>iv. I am reading </a:t>
            </a:r>
            <a:r>
              <a:rPr lang="en-IN" dirty="0" err="1" smtClean="0"/>
              <a:t>Kalidasa</a:t>
            </a:r>
            <a:r>
              <a:rPr lang="en-IN" dirty="0" smtClean="0"/>
              <a:t> for the last six days.</a:t>
            </a:r>
          </a:p>
          <a:p>
            <a:pPr fontAlgn="base">
              <a:buNone/>
            </a:pPr>
            <a:r>
              <a:rPr lang="en-IN" dirty="0" smtClean="0"/>
              <a:t>v. The new hotel has been opened last Saturday.</a:t>
            </a:r>
          </a:p>
          <a:p>
            <a:pPr fontAlgn="base">
              <a:buNone/>
            </a:pPr>
            <a:r>
              <a:rPr lang="en-IN" dirty="0" smtClean="0"/>
              <a:t>vi. He had gone to Madras last week.</a:t>
            </a:r>
          </a:p>
          <a:p>
            <a:pPr fontAlgn="base">
              <a:buNone/>
            </a:pPr>
            <a:r>
              <a:rPr lang="en-IN" dirty="0" smtClean="0"/>
              <a:t>vii. The train leave the station before I reached there.</a:t>
            </a:r>
          </a:p>
          <a:p>
            <a:pPr fontAlgn="base">
              <a:buNone/>
            </a:pPr>
            <a:r>
              <a:rPr lang="en-IN" dirty="0" smtClean="0"/>
              <a:t>viii. I wish my men had been coming quickly and find us.</a:t>
            </a:r>
          </a:p>
          <a:p>
            <a:pPr fontAlgn="base">
              <a:buNone/>
            </a:pPr>
            <a:r>
              <a:rPr lang="en-IN" dirty="0" smtClean="0"/>
              <a:t>ix. At the moment the baby sleep in the cradle.</a:t>
            </a:r>
          </a:p>
          <a:p>
            <a:pPr fontAlgn="base">
              <a:buNone/>
            </a:pPr>
            <a:r>
              <a:rPr lang="en-IN" dirty="0" smtClean="0"/>
              <a:t>x. He goes out for ten minutes.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701040"/>
          </a:xfrm>
        </p:spPr>
        <p:txBody>
          <a:bodyPr/>
          <a:lstStyle/>
          <a:p>
            <a:pPr algn="ctr"/>
            <a:r>
              <a:rPr lang="en-IN" dirty="0" smtClean="0"/>
              <a:t>Previous Knowledge-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VERB- denotes any action</a:t>
            </a:r>
          </a:p>
          <a:p>
            <a:pPr>
              <a:buNone/>
            </a:pPr>
            <a:r>
              <a:rPr lang="en-IN" dirty="0" smtClean="0"/>
              <a:t>HELPING VERB- verb that support main action</a:t>
            </a:r>
          </a:p>
          <a:p>
            <a:pPr>
              <a:buNone/>
            </a:pPr>
            <a:r>
              <a:rPr lang="en-IN" dirty="0" smtClean="0"/>
              <a:t>MAIN VERB- main action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For example-</a:t>
            </a:r>
          </a:p>
          <a:p>
            <a:pPr>
              <a:buNone/>
            </a:pPr>
            <a:r>
              <a:rPr lang="en-IN" dirty="0" smtClean="0"/>
              <a:t>He will write a letter.</a:t>
            </a:r>
          </a:p>
          <a:p>
            <a:pPr>
              <a:buNone/>
            </a:pPr>
            <a:r>
              <a:rPr lang="en-IN" dirty="0" smtClean="0"/>
              <a:t>Write (main action)</a:t>
            </a:r>
          </a:p>
          <a:p>
            <a:pPr>
              <a:buNone/>
            </a:pPr>
            <a:r>
              <a:rPr lang="en-IN" dirty="0" smtClean="0"/>
              <a:t>Will (helping verb or supporting verb)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400800" cy="609600"/>
          </a:xfrm>
        </p:spPr>
        <p:txBody>
          <a:bodyPr/>
          <a:lstStyle/>
          <a:p>
            <a:pPr algn="ctr"/>
            <a:r>
              <a:rPr lang="en-IN" dirty="0" smtClean="0"/>
              <a:t>INTRODUCTION-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/>
              <a:t>Definition- Tenses denotes the time an action takes place, whether sometimes in the past, in the present or will take some time in the future.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For example-</a:t>
            </a:r>
          </a:p>
          <a:p>
            <a:pPr>
              <a:buNone/>
            </a:pPr>
            <a:r>
              <a:rPr lang="en-IN" dirty="0" err="1" smtClean="0"/>
              <a:t>Rahul</a:t>
            </a:r>
            <a:r>
              <a:rPr lang="en-IN" dirty="0" smtClean="0"/>
              <a:t> plays.(present)</a:t>
            </a:r>
          </a:p>
          <a:p>
            <a:pPr>
              <a:buNone/>
            </a:pPr>
            <a:r>
              <a:rPr lang="en-IN" dirty="0" err="1" smtClean="0"/>
              <a:t>Rahul</a:t>
            </a:r>
            <a:r>
              <a:rPr lang="en-IN" dirty="0" smtClean="0"/>
              <a:t> played.(past)</a:t>
            </a:r>
          </a:p>
          <a:p>
            <a:pPr>
              <a:buNone/>
            </a:pPr>
            <a:r>
              <a:rPr lang="en-IN" dirty="0" err="1" smtClean="0"/>
              <a:t>Rahul</a:t>
            </a:r>
            <a:r>
              <a:rPr lang="en-IN" dirty="0" smtClean="0"/>
              <a:t> will play.(future)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2743200"/>
          <a:ext cx="6962765" cy="1447800"/>
        </p:xfrm>
        <a:graphic>
          <a:graphicData uri="http://schemas.openxmlformats.org/presentationml/2006/ole">
            <p:oleObj spid="_x0000_s2050" name="Worksheet" r:id="rId3" imgW="1924062" imgH="409500" progId="Excel.Shee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239000" cy="624840"/>
          </a:xfrm>
        </p:spPr>
        <p:txBody>
          <a:bodyPr/>
          <a:lstStyle/>
          <a:p>
            <a:pPr algn="ctr"/>
            <a:r>
              <a:rPr lang="en-IN" dirty="0" smtClean="0"/>
              <a:t>Past tense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315200" cy="55413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Simple Past Tense</a:t>
            </a:r>
            <a:r>
              <a:rPr lang="en-IN" dirty="0" smtClean="0"/>
              <a:t>- Indicates an action took place before the present moment.</a:t>
            </a:r>
          </a:p>
          <a:p>
            <a:pPr>
              <a:buNone/>
            </a:pPr>
            <a:r>
              <a:rPr lang="en-IN" dirty="0" smtClean="0"/>
              <a:t>For example- He </a:t>
            </a:r>
            <a:r>
              <a:rPr lang="en-IN" u="sng" dirty="0" smtClean="0"/>
              <a:t>danced</a:t>
            </a:r>
            <a:r>
              <a:rPr lang="en-IN" dirty="0" smtClean="0"/>
              <a:t> in the function.</a:t>
            </a:r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Past Perfect Tense</a:t>
            </a:r>
            <a:r>
              <a:rPr lang="en-IN" dirty="0" smtClean="0"/>
              <a:t>-Indicates an action in the past that had been completed before.</a:t>
            </a:r>
          </a:p>
          <a:p>
            <a:pPr>
              <a:buNone/>
            </a:pPr>
            <a:r>
              <a:rPr lang="en-IN" dirty="0" smtClean="0"/>
              <a:t>For example- He </a:t>
            </a:r>
            <a:r>
              <a:rPr lang="en-IN" u="sng" dirty="0" smtClean="0"/>
              <a:t>had danced</a:t>
            </a:r>
            <a:r>
              <a:rPr lang="en-IN" dirty="0" smtClean="0"/>
              <a:t> </a:t>
            </a:r>
            <a:r>
              <a:rPr lang="en-IN" dirty="0" smtClean="0"/>
              <a:t>in the function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Past Continuous</a:t>
            </a:r>
            <a:r>
              <a:rPr lang="en-IN" dirty="0" smtClean="0"/>
              <a:t>- Indicates an action going on at some time in the past.</a:t>
            </a:r>
          </a:p>
          <a:p>
            <a:pPr>
              <a:buNone/>
            </a:pPr>
            <a:r>
              <a:rPr lang="en-IN" dirty="0" smtClean="0"/>
              <a:t>For example- He </a:t>
            </a:r>
            <a:r>
              <a:rPr lang="en-IN" u="sng" dirty="0" smtClean="0"/>
              <a:t>was dancing </a:t>
            </a:r>
            <a:r>
              <a:rPr lang="en-IN" dirty="0" smtClean="0"/>
              <a:t>in </a:t>
            </a:r>
            <a:r>
              <a:rPr lang="en-IN" dirty="0" smtClean="0"/>
              <a:t>the function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Past perfect Continuous</a:t>
            </a:r>
            <a:r>
              <a:rPr lang="en-IN" dirty="0" smtClean="0"/>
              <a:t>- </a:t>
            </a:r>
            <a:r>
              <a:rPr lang="en-IN" dirty="0" smtClean="0"/>
              <a:t>Indicates an action took place before </a:t>
            </a:r>
            <a:r>
              <a:rPr lang="en-IN" dirty="0" smtClean="0"/>
              <a:t>another time and continued </a:t>
            </a:r>
            <a:r>
              <a:rPr lang="en-IN" dirty="0" err="1" smtClean="0"/>
              <a:t>dring</a:t>
            </a:r>
            <a:r>
              <a:rPr lang="en-IN" dirty="0" smtClean="0"/>
              <a:t> the second time in the past.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For example- He </a:t>
            </a:r>
            <a:r>
              <a:rPr lang="en-IN" u="sng" dirty="0" smtClean="0"/>
              <a:t>had been dancing</a:t>
            </a:r>
            <a:r>
              <a:rPr lang="en-IN" dirty="0" smtClean="0"/>
              <a:t> </a:t>
            </a:r>
            <a:r>
              <a:rPr lang="en-IN" dirty="0" smtClean="0"/>
              <a:t>in the function.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239000" cy="624840"/>
          </a:xfrm>
        </p:spPr>
        <p:txBody>
          <a:bodyPr/>
          <a:lstStyle/>
          <a:p>
            <a:pPr algn="ctr"/>
            <a:r>
              <a:rPr lang="en-IN" dirty="0" smtClean="0"/>
              <a:t>Present tense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i="1" dirty="0" smtClean="0"/>
              <a:t>Simple </a:t>
            </a:r>
            <a:r>
              <a:rPr lang="en-IN" i="1" dirty="0" smtClean="0"/>
              <a:t>Present </a:t>
            </a:r>
            <a:r>
              <a:rPr lang="en-IN" i="1" dirty="0" smtClean="0"/>
              <a:t>Tense</a:t>
            </a:r>
            <a:r>
              <a:rPr lang="en-IN" dirty="0" smtClean="0"/>
              <a:t>- Indicates an </a:t>
            </a:r>
            <a:r>
              <a:rPr lang="en-IN" dirty="0" smtClean="0"/>
              <a:t>action that shows a habit.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For example- He </a:t>
            </a:r>
            <a:r>
              <a:rPr lang="en-IN" u="sng" dirty="0" smtClean="0"/>
              <a:t>writes </a:t>
            </a:r>
            <a:r>
              <a:rPr lang="en-IN" dirty="0" smtClean="0"/>
              <a:t>a letter.</a:t>
            </a:r>
            <a:endParaRPr lang="en-IN" dirty="0" smtClean="0"/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Present </a:t>
            </a:r>
            <a:r>
              <a:rPr lang="en-IN" i="1" dirty="0" smtClean="0"/>
              <a:t>Perfect Tense</a:t>
            </a:r>
            <a:r>
              <a:rPr lang="en-IN" dirty="0" smtClean="0"/>
              <a:t>-Indicates an </a:t>
            </a:r>
            <a:r>
              <a:rPr lang="en-IN" dirty="0" smtClean="0"/>
              <a:t>action that has been completed before the present moment.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For example- He </a:t>
            </a:r>
            <a:r>
              <a:rPr lang="en-IN" u="sng" dirty="0" smtClean="0"/>
              <a:t>has written</a:t>
            </a:r>
            <a:r>
              <a:rPr lang="en-IN" dirty="0" smtClean="0"/>
              <a:t> a letter.</a:t>
            </a:r>
            <a:endParaRPr lang="en-IN" dirty="0" smtClean="0"/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Present Continuous</a:t>
            </a:r>
            <a:r>
              <a:rPr lang="en-IN" dirty="0" smtClean="0"/>
              <a:t>- </a:t>
            </a:r>
            <a:r>
              <a:rPr lang="en-IN" dirty="0" smtClean="0"/>
              <a:t>Indicates an </a:t>
            </a:r>
            <a:r>
              <a:rPr lang="en-IN" dirty="0" smtClean="0"/>
              <a:t>action taking place at the time of speaking.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For example- He </a:t>
            </a:r>
            <a:r>
              <a:rPr lang="en-IN" u="sng" dirty="0" smtClean="0"/>
              <a:t>was </a:t>
            </a:r>
            <a:r>
              <a:rPr lang="en-IN" u="sng" dirty="0" smtClean="0"/>
              <a:t>writing</a:t>
            </a:r>
            <a:r>
              <a:rPr lang="en-IN" dirty="0" smtClean="0"/>
              <a:t> a letter.</a:t>
            </a:r>
            <a:endParaRPr lang="en-IN" dirty="0" smtClean="0"/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Present perfect </a:t>
            </a:r>
            <a:r>
              <a:rPr lang="en-IN" i="1" dirty="0" smtClean="0"/>
              <a:t>Continuous</a:t>
            </a:r>
            <a:r>
              <a:rPr lang="en-IN" dirty="0" smtClean="0"/>
              <a:t>- Indicates an </a:t>
            </a:r>
            <a:r>
              <a:rPr lang="en-IN" dirty="0" smtClean="0"/>
              <a:t>action started in the past and is continuing at the present time.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For example- He </a:t>
            </a:r>
            <a:r>
              <a:rPr lang="en-IN" u="sng" dirty="0" smtClean="0"/>
              <a:t>has been writing</a:t>
            </a:r>
            <a:r>
              <a:rPr lang="en-IN" dirty="0" smtClean="0"/>
              <a:t> a letter.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239000" cy="624840"/>
          </a:xfrm>
        </p:spPr>
        <p:txBody>
          <a:bodyPr/>
          <a:lstStyle/>
          <a:p>
            <a:pPr algn="ctr"/>
            <a:r>
              <a:rPr lang="en-IN" dirty="0" smtClean="0"/>
              <a:t>Future tense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3889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i="1" dirty="0" smtClean="0"/>
              <a:t>Simple </a:t>
            </a:r>
            <a:r>
              <a:rPr lang="en-IN" i="1" dirty="0" smtClean="0"/>
              <a:t>Future Tense</a:t>
            </a:r>
            <a:r>
              <a:rPr lang="en-IN" dirty="0" smtClean="0"/>
              <a:t>- </a:t>
            </a:r>
            <a:r>
              <a:rPr lang="en-IN" dirty="0" smtClean="0"/>
              <a:t>Indicates an </a:t>
            </a:r>
            <a:r>
              <a:rPr lang="en-IN" dirty="0" smtClean="0"/>
              <a:t>action that will take place after the present time.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For example- </a:t>
            </a:r>
            <a:r>
              <a:rPr lang="en-IN" dirty="0" smtClean="0"/>
              <a:t>She </a:t>
            </a:r>
            <a:r>
              <a:rPr lang="en-IN" u="sng" dirty="0" smtClean="0"/>
              <a:t>will visit </a:t>
            </a:r>
            <a:r>
              <a:rPr lang="en-IN" dirty="0" smtClean="0"/>
              <a:t> her grandmother.</a:t>
            </a:r>
            <a:endParaRPr lang="en-IN" dirty="0" smtClean="0"/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Future Perfect </a:t>
            </a:r>
            <a:r>
              <a:rPr lang="en-IN" i="1" dirty="0" smtClean="0"/>
              <a:t>Tense</a:t>
            </a:r>
            <a:r>
              <a:rPr lang="en-IN" dirty="0" smtClean="0"/>
              <a:t>-Indicates an action </a:t>
            </a:r>
            <a:r>
              <a:rPr lang="en-IN" dirty="0" smtClean="0"/>
              <a:t>in the future that will have been completed before another time.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For example- </a:t>
            </a:r>
            <a:r>
              <a:rPr lang="en-IN" dirty="0" smtClean="0"/>
              <a:t>She </a:t>
            </a:r>
            <a:r>
              <a:rPr lang="en-IN" u="sng" dirty="0" smtClean="0"/>
              <a:t>will have visited </a:t>
            </a:r>
            <a:r>
              <a:rPr lang="en-IN" dirty="0" smtClean="0"/>
              <a:t>her grandmother.</a:t>
            </a:r>
            <a:endParaRPr lang="en-IN" dirty="0" smtClean="0"/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Future Continuous</a:t>
            </a:r>
            <a:r>
              <a:rPr lang="en-IN" dirty="0" smtClean="0"/>
              <a:t>- </a:t>
            </a:r>
            <a:r>
              <a:rPr lang="en-IN" dirty="0" smtClean="0"/>
              <a:t>Indicates an </a:t>
            </a:r>
            <a:r>
              <a:rPr lang="en-IN" dirty="0" smtClean="0"/>
              <a:t>action in the future that is longer in duration than another in the future.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For example- </a:t>
            </a:r>
            <a:r>
              <a:rPr lang="en-IN" dirty="0" smtClean="0"/>
              <a:t>She </a:t>
            </a:r>
            <a:r>
              <a:rPr lang="en-IN" u="sng" dirty="0" smtClean="0"/>
              <a:t>will be visiting </a:t>
            </a:r>
            <a:r>
              <a:rPr lang="en-IN" dirty="0" smtClean="0"/>
              <a:t>her grandmother.</a:t>
            </a:r>
            <a:endParaRPr lang="en-IN" dirty="0" smtClean="0"/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i="1" dirty="0" smtClean="0"/>
              <a:t>F</a:t>
            </a:r>
            <a:r>
              <a:rPr lang="en-IN" i="1" dirty="0" smtClean="0"/>
              <a:t>uture Perfect </a:t>
            </a:r>
            <a:r>
              <a:rPr lang="en-IN" i="1" dirty="0" smtClean="0"/>
              <a:t>Continuous</a:t>
            </a:r>
            <a:r>
              <a:rPr lang="en-IN" dirty="0" smtClean="0"/>
              <a:t>- Indicates an </a:t>
            </a:r>
            <a:r>
              <a:rPr lang="en-IN" dirty="0" smtClean="0"/>
              <a:t>action in the future that will have been continuing until another time.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For example- She </a:t>
            </a:r>
            <a:r>
              <a:rPr lang="en-IN" u="sng" dirty="0" smtClean="0"/>
              <a:t>will </a:t>
            </a:r>
            <a:r>
              <a:rPr lang="en-IN" u="sng" dirty="0" smtClean="0"/>
              <a:t>have been </a:t>
            </a:r>
            <a:r>
              <a:rPr lang="en-IN" u="sng" dirty="0" smtClean="0"/>
              <a:t>visiting </a:t>
            </a:r>
            <a:r>
              <a:rPr lang="en-IN" dirty="0" smtClean="0"/>
              <a:t>her grandmother.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410200" cy="624840"/>
          </a:xfrm>
        </p:spPr>
        <p:txBody>
          <a:bodyPr/>
          <a:lstStyle/>
          <a:p>
            <a:pPr algn="ctr"/>
            <a:r>
              <a:rPr lang="en-IN" dirty="0" smtClean="0"/>
              <a:t>Tense chart</a:t>
            </a: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914401"/>
          <a:ext cx="7162800" cy="537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36102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PAST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FUTURE</a:t>
                      </a:r>
                      <a:endParaRPr lang="en-IN" dirty="0"/>
                    </a:p>
                  </a:txBody>
                  <a:tcPr/>
                </a:tc>
              </a:tr>
              <a:tr h="890828">
                <a:tc>
                  <a:txBody>
                    <a:bodyPr/>
                    <a:lstStyle/>
                    <a:p>
                      <a:r>
                        <a:rPr lang="en-IN" dirty="0" smtClean="0"/>
                        <a:t>SIMPLE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r>
                        <a:rPr lang="en-IN" baseline="0" dirty="0" smtClean="0"/>
                        <a:t> Helping verb/ V1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Main verb V2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</a:t>
                      </a:r>
                      <a:r>
                        <a:rPr lang="en-IN" baseline="0" dirty="0" smtClean="0"/>
                        <a:t> will/shall</a:t>
                      </a:r>
                    </a:p>
                    <a:p>
                      <a:r>
                        <a:rPr lang="en-IN" baseline="0" dirty="0" smtClean="0"/>
                        <a:t>M.V- V1</a:t>
                      </a:r>
                      <a:endParaRPr lang="en-IN" dirty="0"/>
                    </a:p>
                  </a:txBody>
                  <a:tcPr/>
                </a:tc>
              </a:tr>
              <a:tr h="1157272">
                <a:tc>
                  <a:txBody>
                    <a:bodyPr/>
                    <a:lstStyle/>
                    <a:p>
                      <a:r>
                        <a:rPr lang="en-IN" dirty="0" smtClean="0"/>
                        <a:t>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is/am/are</a:t>
                      </a:r>
                    </a:p>
                    <a:p>
                      <a:r>
                        <a:rPr lang="en-IN" dirty="0" smtClean="0"/>
                        <a:t>M.V- V1+ </a:t>
                      </a:r>
                      <a:r>
                        <a:rPr lang="en-IN" dirty="0" err="1" smtClean="0"/>
                        <a:t>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</a:t>
                      </a:r>
                      <a:r>
                        <a:rPr lang="en-IN" baseline="0" dirty="0" smtClean="0"/>
                        <a:t> was/were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M.V- V1+ </a:t>
                      </a:r>
                      <a:r>
                        <a:rPr lang="en-IN" dirty="0" err="1" smtClean="0"/>
                        <a:t>ing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will be/shall 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M.V- V1+ </a:t>
                      </a:r>
                      <a:r>
                        <a:rPr lang="en-IN" dirty="0" err="1" smtClean="0"/>
                        <a:t>ing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1424335">
                <a:tc>
                  <a:txBody>
                    <a:bodyPr/>
                    <a:lstStyle/>
                    <a:p>
                      <a:r>
                        <a:rPr lang="en-IN" dirty="0" smtClean="0"/>
                        <a:t>PERFECT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has/have</a:t>
                      </a:r>
                    </a:p>
                    <a:p>
                      <a:r>
                        <a:rPr lang="en-IN" dirty="0" smtClean="0"/>
                        <a:t>M.V-</a:t>
                      </a:r>
                      <a:r>
                        <a:rPr lang="en-IN" baseline="0" dirty="0" smtClean="0"/>
                        <a:t> Past Participle/V3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had</a:t>
                      </a:r>
                    </a:p>
                    <a:p>
                      <a:r>
                        <a:rPr lang="en-IN" dirty="0" smtClean="0"/>
                        <a:t>M.V-</a:t>
                      </a:r>
                      <a:r>
                        <a:rPr lang="en-IN" baseline="0" dirty="0" smtClean="0"/>
                        <a:t> Past Participle/V3 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will</a:t>
                      </a:r>
                      <a:r>
                        <a:rPr lang="en-IN" baseline="0" dirty="0" smtClean="0"/>
                        <a:t> have /shall have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M.V-</a:t>
                      </a:r>
                      <a:r>
                        <a:rPr lang="en-IN" baseline="0" dirty="0" smtClean="0"/>
                        <a:t> Past Participle/V3 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1424335">
                <a:tc>
                  <a:txBody>
                    <a:bodyPr/>
                    <a:lstStyle/>
                    <a:p>
                      <a:r>
                        <a:rPr lang="en-IN" dirty="0" smtClean="0"/>
                        <a:t>PERFECT CONTINUOUS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has/have been</a:t>
                      </a:r>
                    </a:p>
                    <a:p>
                      <a:r>
                        <a:rPr lang="en-IN" dirty="0" smtClean="0"/>
                        <a:t>M.V-</a:t>
                      </a:r>
                      <a:r>
                        <a:rPr lang="en-IN" baseline="0" dirty="0" smtClean="0"/>
                        <a:t> V1+ </a:t>
                      </a:r>
                      <a:r>
                        <a:rPr lang="en-IN" baseline="0" dirty="0" err="1" smtClean="0"/>
                        <a:t>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had</a:t>
                      </a:r>
                      <a:r>
                        <a:rPr lang="en-IN" baseline="0" dirty="0" smtClean="0"/>
                        <a:t> been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M.V- V1 + </a:t>
                      </a:r>
                      <a:r>
                        <a:rPr lang="en-IN" dirty="0" err="1" smtClean="0"/>
                        <a:t>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H.V- will</a:t>
                      </a:r>
                      <a:r>
                        <a:rPr lang="en-IN" baseline="0" dirty="0" smtClean="0"/>
                        <a:t> have been/shall have been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M.V-</a:t>
                      </a:r>
                      <a:r>
                        <a:rPr lang="en-IN" baseline="0" dirty="0" smtClean="0"/>
                        <a:t> V1+ </a:t>
                      </a:r>
                      <a:r>
                        <a:rPr lang="en-IN" baseline="0" dirty="0" err="1" smtClean="0"/>
                        <a:t>ing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239000" cy="396240"/>
          </a:xfrm>
        </p:spPr>
        <p:txBody>
          <a:bodyPr>
            <a:normAutofit/>
          </a:bodyPr>
          <a:lstStyle/>
          <a:p>
            <a:pPr algn="ctr"/>
            <a:r>
              <a:rPr lang="en-IN" sz="2400" dirty="0" smtClean="0"/>
              <a:t>Points to remember: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239000" cy="5867400"/>
          </a:xfrm>
        </p:spPr>
        <p:txBody>
          <a:bodyPr/>
          <a:lstStyle/>
          <a:p>
            <a:r>
              <a:rPr lang="en-IN" dirty="0" smtClean="0"/>
              <a:t>Subject- Verb agreement rule should be followed while framing the sentences in different form of sentences.</a:t>
            </a:r>
          </a:p>
          <a:p>
            <a:r>
              <a:rPr lang="en-IN" dirty="0" smtClean="0"/>
              <a:t>In most of the sentences, singular verb will go with singular subject and plural verb with plural subject.</a:t>
            </a:r>
          </a:p>
          <a:p>
            <a:r>
              <a:rPr lang="en-IN" dirty="0" smtClean="0"/>
              <a:t>Usage will differ in case of first person, second person and third person pronoun</a:t>
            </a:r>
          </a:p>
          <a:p>
            <a:r>
              <a:rPr lang="en-IN" dirty="0" smtClean="0"/>
              <a:t>Different verb forms should be learned</a:t>
            </a:r>
          </a:p>
          <a:p>
            <a:pPr>
              <a:buNone/>
            </a:pPr>
            <a:r>
              <a:rPr lang="en-IN" dirty="0" smtClean="0"/>
              <a:t>I- am/are/was/have/shall</a:t>
            </a:r>
          </a:p>
          <a:p>
            <a:pPr>
              <a:buNone/>
            </a:pPr>
            <a:r>
              <a:rPr lang="en-IN" dirty="0" err="1" smtClean="0"/>
              <a:t>He/She</a:t>
            </a:r>
            <a:r>
              <a:rPr lang="en-IN" dirty="0" smtClean="0"/>
              <a:t>- is/was/has</a:t>
            </a:r>
          </a:p>
          <a:p>
            <a:pPr>
              <a:buNone/>
            </a:pPr>
            <a:r>
              <a:rPr lang="en-IN" dirty="0" smtClean="0"/>
              <a:t>We/ They- are/were/have</a:t>
            </a:r>
          </a:p>
          <a:p>
            <a:pPr>
              <a:buNone/>
            </a:pPr>
            <a:r>
              <a:rPr lang="en-IN" dirty="0" smtClean="0"/>
              <a:t>You- are/were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239000" cy="624840"/>
          </a:xfrm>
        </p:spPr>
        <p:txBody>
          <a:bodyPr/>
          <a:lstStyle/>
          <a:p>
            <a:pPr algn="ctr"/>
            <a:r>
              <a:rPr lang="en-IN" dirty="0" smtClean="0"/>
              <a:t>To do exercise: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IN" dirty="0" smtClean="0"/>
          </a:p>
          <a:p>
            <a:pPr fontAlgn="base">
              <a:buNone/>
            </a:pPr>
            <a:r>
              <a:rPr lang="en-IN" dirty="0" smtClean="0"/>
              <a:t> </a:t>
            </a:r>
            <a:r>
              <a:rPr lang="en-IN" b="1" dirty="0" smtClean="0"/>
              <a:t>Q1. Choose the correct verb from those in brackets: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a. The earth _____ round the sun. (move, moves, moved)</a:t>
            </a:r>
          </a:p>
          <a:p>
            <a:pPr fontAlgn="base">
              <a:buNone/>
            </a:pPr>
            <a:r>
              <a:rPr lang="en-IN" dirty="0" smtClean="0"/>
              <a:t>b. My friends _____ the film yesterday. (see, saw, have seen)</a:t>
            </a:r>
          </a:p>
          <a:p>
            <a:pPr fontAlgn="base">
              <a:buNone/>
            </a:pPr>
            <a:r>
              <a:rPr lang="en-IN" dirty="0" smtClean="0"/>
              <a:t>c. It started to rain while we _____ tennis. (are playing, had played, were playing)</a:t>
            </a:r>
          </a:p>
          <a:p>
            <a:pPr fontAlgn="base">
              <a:buNone/>
            </a:pPr>
            <a:r>
              <a:rPr lang="en-IN" dirty="0" smtClean="0"/>
              <a:t>d. I _____ English for five years. (have been studying, study, am studying)</a:t>
            </a:r>
          </a:p>
          <a:p>
            <a:pPr fontAlgn="base">
              <a:buNone/>
            </a:pPr>
            <a:r>
              <a:rPr lang="en-IN" dirty="0" smtClean="0"/>
              <a:t>e. The train _____ before we reach the station. (arrives, will have arrived, had arrived) </a:t>
            </a:r>
          </a:p>
          <a:p>
            <a:pPr fontAlgn="base">
              <a:buNone/>
            </a:pPr>
            <a:r>
              <a:rPr lang="en-IN" dirty="0" smtClean="0"/>
              <a:t>f. Don't disturb me. I _____ my work. (do, did, am doing)</a:t>
            </a:r>
          </a:p>
          <a:p>
            <a:pPr fontAlgn="base">
              <a:buNone/>
            </a:pPr>
            <a:r>
              <a:rPr lang="en-IN" dirty="0" smtClean="0"/>
              <a:t>g. Fortune _____ the brave. (is favouring, will favour, favours)</a:t>
            </a:r>
          </a:p>
          <a:p>
            <a:pPr fontAlgn="base">
              <a:buNone/>
            </a:pPr>
            <a:r>
              <a:rPr lang="en-IN" dirty="0" smtClean="0"/>
              <a:t>h. I _____ the letter before you arrived. (had written, wrote, will write)</a:t>
            </a:r>
          </a:p>
          <a:p>
            <a:pPr fontAlgn="base">
              <a:buNone/>
            </a:pPr>
            <a:r>
              <a:rPr lang="en-IN" dirty="0" err="1" smtClean="0"/>
              <a:t>i</a:t>
            </a:r>
            <a:r>
              <a:rPr lang="en-IN" dirty="0" smtClean="0"/>
              <a:t>. He _____ us next week. (will have met, will have been meeting, will be meeting)</a:t>
            </a:r>
          </a:p>
          <a:p>
            <a:pPr fontAlgn="base">
              <a:buNone/>
            </a:pPr>
            <a:r>
              <a:rPr lang="en-IN" dirty="0" smtClean="0"/>
              <a:t>j. Perhaps we _____ Delhi next month. (visit, will visit, visited)</a:t>
            </a:r>
          </a:p>
          <a:p>
            <a:pPr fontAlgn="base">
              <a:buNone/>
            </a:pPr>
            <a:r>
              <a:rPr lang="en-IN" dirty="0" smtClean="0"/>
              <a:t>it </a:t>
            </a:r>
            <a:r>
              <a:rPr lang="en-IN" dirty="0" smtClean="0"/>
              <a:t>does!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</TotalTime>
  <Words>555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Opulent</vt:lpstr>
      <vt:lpstr>Microsoft Office Excel Worksheet</vt:lpstr>
      <vt:lpstr>TENSES</vt:lpstr>
      <vt:lpstr>Previous Knowledge-</vt:lpstr>
      <vt:lpstr>INTRODUCTION-</vt:lpstr>
      <vt:lpstr>Past tense</vt:lpstr>
      <vt:lpstr>Present tense</vt:lpstr>
      <vt:lpstr>Future tense</vt:lpstr>
      <vt:lpstr>Tense chart</vt:lpstr>
      <vt:lpstr>Points to remember:</vt:lpstr>
      <vt:lpstr>To do exercise: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Gauransh</dc:creator>
  <cp:lastModifiedBy>Windows User</cp:lastModifiedBy>
  <cp:revision>28</cp:revision>
  <dcterms:created xsi:type="dcterms:W3CDTF">2006-08-16T00:00:00Z</dcterms:created>
  <dcterms:modified xsi:type="dcterms:W3CDTF">2020-03-30T11:56:41Z</dcterms:modified>
</cp:coreProperties>
</file>