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>
  <p:sldMasterIdLst>
    <p:sldMasterId id="2147483700" r:id="rId1"/>
  </p:sldMasterIdLst>
  <p:notesMasterIdLst>
    <p:notesMasterId r:id="rId2"/>
  </p:notesMasterIdLst>
  <p:handoutMasterIdLst>
    <p:handoutMasterId r:id="rId3"/>
  </p:handoutMasterIdLst>
  <p:sldIdLst>
    <p:sldId id="352" r:id="rId4"/>
    <p:sldId id="353" r:id="rId5"/>
    <p:sldId id="354" r:id="rId6"/>
    <p:sldId id="355" r:id="rId7"/>
    <p:sldId id="356" r:id="rId8"/>
    <p:sldId id="357" r:id="rId9"/>
    <p:sldId id="358" r:id="rId10"/>
    <p:sldId id="359" r:id="rId11"/>
    <p:sldId id="360" r:id="rId12"/>
    <p:sldId id="361" r:id="rId13"/>
    <p:sldId id="362" r:id="rId14"/>
    <p:sldId id="363" r:id="rId15"/>
    <p:sldId id="364" r:id="rId16"/>
    <p:sldId id="365" r:id="rId17"/>
  </p:sldIdLst>
  <p:sldSz type="screen16x9" cy="6858000" cx="12192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clrMru>
    <a:srgbClr val="39A3C3"/>
    <a:srgbClr val="2B8F66"/>
    <a:srgbClr val="EC1C24"/>
    <a:srgbClr val="F6921E"/>
    <a:srgbClr val="00A69C"/>
    <a:srgbClr val="DD4E30"/>
    <a:srgbClr val="FFFFFF"/>
    <a:srgbClr val="82C69F"/>
    <a:srgbClr val="F5C13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28476" autoAdjust="0"/>
    <p:restoredTop sz="94660"/>
  </p:normalViewPr>
  <p:slideViewPr>
    <p:cSldViewPr snapToGrid="0">
      <p:cViewPr>
        <p:scale>
          <a:sx n="57" d="100"/>
          <a:sy n="57" d="100"/>
        </p:scale>
        <p:origin x="708" y="660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tableStyles" Target="tableStyles.xml"/><Relationship Id="rId19" Type="http://schemas.openxmlformats.org/officeDocument/2006/relationships/presProps" Target="presProps.xml"/><Relationship Id="rId20" Type="http://schemas.openxmlformats.org/officeDocument/2006/relationships/viewProps" Target="viewProps.xml"/><Relationship Id="rId21" Type="http://schemas.openxmlformats.org/officeDocument/2006/relationships/theme" Target="theme/theme1.xml"/></Relationships>
</file>

<file path=ppt/handoutMasters/_rels/handout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1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altLang="en-US" lang="zh-CN"/>
          </a:p>
        </p:txBody>
      </p:sp>
      <p:sp>
        <p:nvSpPr>
          <p:cNvPr id="1048772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0F9B84EA-7D68-4D60-9CB1-D50884785D1C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73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altLang="en-US" lang="zh-CN"/>
          </a:p>
        </p:txBody>
      </p:sp>
      <p:sp>
        <p:nvSpPr>
          <p:cNvPr id="1048774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8D4E0FC9-F1F8-4FAE-9988-3BA365CFD46F}" type="slidenum">
              <a:rPr altLang="en-US" lang="zh-CN" smtClean="0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</p:handoutMaster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5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>
                <a:ea typeface="Calibri" panose="020F0502020204030204" charset="0"/>
                <a:cs typeface="Calibri" panose="020F0502020204030204" charset="0"/>
              </a:defRPr>
            </a:lvl1pPr>
          </a:lstStyle>
          <a:p>
            <a:endParaRPr altLang="en-US" lang="zh-CN"/>
          </a:p>
        </p:txBody>
      </p:sp>
      <p:sp>
        <p:nvSpPr>
          <p:cNvPr id="1048766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>
                <a:ea typeface="Calibri" panose="020F0502020204030204" charset="0"/>
                <a:cs typeface="Calibri" panose="020F0502020204030204" charset="0"/>
              </a:defRPr>
            </a:lvl1pPr>
          </a:lstStyle>
          <a:p>
            <a:fld id="{D2A48B96-639E-45A3-A0BA-2464DFDB1FAA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67" name="幻灯片图像占位符 3"/>
          <p:cNvSpPr>
            <a:spLocks noChangeAspect="1" noRot="1" noGrp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altLang="en-US" lang="zh-CN"/>
          </a:p>
        </p:txBody>
      </p:sp>
      <p:sp>
        <p:nvSpPr>
          <p:cNvPr id="1048768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/>
        </p:spPr>
        <p:txBody>
          <a:bodyPr bIns="45720" lIns="91440" rIns="91440" rtlCol="0" tIns="45720" vert="horz"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69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>
                <a:ea typeface="Calibri" panose="020F0502020204030204" charset="0"/>
                <a:cs typeface="Calibri" panose="020F0502020204030204" charset="0"/>
              </a:defRPr>
            </a:lvl1pPr>
          </a:lstStyle>
          <a:p>
            <a:endParaRPr altLang="en-US" lang="zh-CN"/>
          </a:p>
        </p:txBody>
      </p:sp>
      <p:sp>
        <p:nvSpPr>
          <p:cNvPr id="1048770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>
                <a:ea typeface="Calibri" panose="020F0502020204030204" charset="0"/>
                <a:cs typeface="Calibri" panose="020F0502020204030204" charset="0"/>
              </a:defRPr>
            </a:lvl1pPr>
          </a:lstStyle>
          <a:p>
            <a:fld id="{A6837353-30EB-4A48-80EB-173D804AEFBD}" type="slidenum">
              <a:rPr altLang="en-US" lang="zh-CN" smtClean="0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Calibri" panose="020F0502020204030204" charset="0"/>
        <a:cs typeface="Calibri" panose="020F0502020204030204" charset="0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Calibri" panose="020F0502020204030204" charset="0"/>
        <a:cs typeface="Calibri" panose="020F0502020204030204" charset="0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Calibri" panose="020F0502020204030204" charset="0"/>
        <a:cs typeface="Calibri" panose="020F0502020204030204" charset="0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Calibri" panose="020F0502020204030204" charset="0"/>
        <a:cs typeface="Calibri" panose="020F0502020204030204" charset="0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Calibri" panose="020F0502020204030204" charset="0"/>
        <a:cs typeface="Calibri" panose="020F0502020204030204" charset="0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标题幻灯片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582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en-US" lang="zh-CN" smtClean="0"/>
              <a:t>单击以编辑母版副标题样式</a:t>
            </a:r>
            <a:endParaRPr altLang="en-US" lang="zh-CN"/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924962-3816-43BA-9BCB-0E93DF6D0E5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E987BC6-219C-41BA-B7BF-D5EC59099B72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标题和竖排文字"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3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p>
            <a:pPr lvl="0"/>
            <a:r>
              <a:rPr altLang="en-US" lang="zh-CN" smtClean="0"/>
              <a:t>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3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924962-3816-43BA-9BCB-0E93DF6D0E5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3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3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E987BC6-219C-41BA-B7BF-D5EC59099B72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竖排标题与文本"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17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p>
            <a:pPr lvl="0"/>
            <a:r>
              <a:rPr altLang="en-US" lang="zh-CN" smtClean="0"/>
              <a:t>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18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924962-3816-43BA-9BCB-0E93DF6D0E5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19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2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E987BC6-219C-41BA-B7BF-D5EC59099B72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标题和内容"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1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22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p>
            <a:pPr lvl="0"/>
            <a:r>
              <a:rPr altLang="en-US" lang="zh-CN" smtClean="0"/>
              <a:t>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2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924962-3816-43BA-9BCB-0E93DF6D0E5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2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2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E987BC6-219C-41BA-B7BF-D5EC59099B72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节标题"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7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38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en-US" lang="zh-CN" smtClean="0"/>
              <a:t>编辑母版文本样式</a:t>
            </a:r>
            <a:endParaRPr altLang="en-US" lang="zh-CN" smtClean="0"/>
          </a:p>
        </p:txBody>
      </p:sp>
      <p:sp>
        <p:nvSpPr>
          <p:cNvPr id="1048739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924962-3816-43BA-9BCB-0E93DF6D0E5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40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41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E987BC6-219C-41BA-B7BF-D5EC59099B72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两栏内容"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4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p>
            <a:pPr lvl="0"/>
            <a:r>
              <a:rPr altLang="en-US" lang="zh-CN" smtClean="0"/>
              <a:t>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4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p>
            <a:pPr lvl="0"/>
            <a:r>
              <a:rPr altLang="en-US" lang="zh-CN" smtClean="0"/>
              <a:t>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4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924962-3816-43BA-9BCB-0E93DF6D0E5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4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4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E987BC6-219C-41BA-B7BF-D5EC59099B72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比较"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8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49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lang="zh-CN" smtClean="0"/>
              <a:t>编辑母版文本样式</a:t>
            </a:r>
            <a:endParaRPr altLang="en-US" lang="zh-CN" smtClean="0"/>
          </a:p>
        </p:txBody>
      </p:sp>
      <p:sp>
        <p:nvSpPr>
          <p:cNvPr id="1048750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p>
            <a:pPr lvl="0"/>
            <a:r>
              <a:rPr altLang="en-US" lang="zh-CN" smtClean="0"/>
              <a:t>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51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lang="zh-CN" smtClean="0"/>
              <a:t>编辑母版文本样式</a:t>
            </a:r>
            <a:endParaRPr altLang="en-US" lang="zh-CN" smtClean="0"/>
          </a:p>
        </p:txBody>
      </p:sp>
      <p:sp>
        <p:nvSpPr>
          <p:cNvPr id="1048752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p>
            <a:pPr lvl="0"/>
            <a:r>
              <a:rPr altLang="en-US" lang="zh-CN" smtClean="0"/>
              <a:t>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53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924962-3816-43BA-9BCB-0E93DF6D0E5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54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55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E987BC6-219C-41BA-B7BF-D5EC59099B72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仅标题"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1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924962-3816-43BA-9BCB-0E93DF6D0E5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1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1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E987BC6-219C-41BA-B7BF-D5EC59099B72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空白"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6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924962-3816-43BA-9BCB-0E93DF6D0E5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57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5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E987BC6-219C-41BA-B7BF-D5EC59099B72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内容与标题"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9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60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en-US" lang="zh-CN" smtClean="0"/>
              <a:t>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761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en-US" lang="zh-CN" smtClean="0"/>
              <a:t>编辑母版文本样式</a:t>
            </a:r>
            <a:endParaRPr altLang="en-US" lang="zh-CN" smtClean="0"/>
          </a:p>
        </p:txBody>
      </p:sp>
      <p:sp>
        <p:nvSpPr>
          <p:cNvPr id="104876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924962-3816-43BA-9BCB-0E93DF6D0E5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6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6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E987BC6-219C-41BA-B7BF-D5EC59099B72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图片与标题"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6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727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altLang="en-US" lang="zh-CN"/>
          </a:p>
        </p:txBody>
      </p:sp>
      <p:sp>
        <p:nvSpPr>
          <p:cNvPr id="1048728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en-US" lang="zh-CN" smtClean="0"/>
              <a:t>编辑母版文本样式</a:t>
            </a:r>
            <a:endParaRPr altLang="en-US" lang="zh-CN" smtClean="0"/>
          </a:p>
        </p:txBody>
      </p:sp>
      <p:sp>
        <p:nvSpPr>
          <p:cNvPr id="104872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924962-3816-43BA-9BCB-0E93DF6D0E5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3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31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E987BC6-219C-41BA-B7BF-D5EC59099B72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en-US" lang="zh-CN" smtClean="0"/>
              <a:t>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defRPr>
            </a:lvl1pPr>
          </a:lstStyle>
          <a:p>
            <a:fld id="{AB924962-3816-43BA-9BCB-0E93DF6D0E5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defRPr>
            </a:lvl1pPr>
          </a:lstStyle>
          <a:p>
            <a:endParaRPr altLang="en-US" lang="zh-CN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defRPr>
            </a:lvl1pPr>
          </a:lstStyle>
          <a:p>
            <a:fld id="{FE987BC6-219C-41BA-B7BF-D5EC59099B72}" type="slidenum">
              <a:rPr altLang="en-US" lang="zh-CN" smtClean="0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charset="0"/>
          <a:ea typeface="Calibri" panose="020F0502020204030204" charset="0"/>
          <a:cs typeface="Calibri" panose="020F0502020204030204" charset="0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" panose="020F0502020204030204" charset="0"/>
          <a:ea typeface="Calibri" panose="020F0502020204030204" charset="0"/>
          <a:cs typeface="Calibri" panose="020F0502020204030204" charset="0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charset="0"/>
          <a:ea typeface="Calibri" panose="020F0502020204030204" charset="0"/>
          <a:cs typeface="Calibri" panose="020F0502020204030204" charset="0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charset="0"/>
          <a:ea typeface="Calibri" panose="020F0502020204030204" charset="0"/>
          <a:cs typeface="Calibri" panose="020F0502020204030204" charset="0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charset="0"/>
          <a:ea typeface="Calibri" panose="020F0502020204030204" charset="0"/>
          <a:cs typeface="Calibri" panose="020F0502020204030204" charset="0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charset="0"/>
          <a:ea typeface="Calibri" panose="020F0502020204030204" charset="0"/>
          <a:cs typeface="Calibri" panose="020F0502020204030204" charset="0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3B50"/>
        </a:solidFill>
      </p:bgPr>
    </p:bg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39811" y="-1"/>
            <a:ext cx="11902676" cy="4952703"/>
          </a:xfrm>
          <a:prstGeom prst="rect"/>
          <a:solidFill>
            <a:srgbClr val="82C69F"/>
          </a:solidFill>
          <a:ln w="9525">
            <a:noFill/>
          </a:ln>
        </p:spPr>
        <p:txBody>
          <a:bodyPr anchor="ctr"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algn="ctr" eaLnBrk="1" hangingPunct="1" indent="0" lvl="0" marL="0">
              <a:spcBef>
                <a:spcPct val="0"/>
              </a:spcBef>
              <a:buNone/>
            </a:pPr>
            <a:r>
              <a:rPr altLang="en-US" dirty="0" sz="59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S</a:t>
            </a:r>
            <a:r>
              <a:rPr altLang="en-US" dirty="0" sz="59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U</a:t>
            </a:r>
            <a:r>
              <a:rPr altLang="en-US" dirty="0" sz="59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B</a:t>
            </a:r>
            <a:r>
              <a:rPr altLang="en-US" dirty="0" sz="59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J</a:t>
            </a:r>
            <a:r>
              <a:rPr altLang="en-US" dirty="0" sz="59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ECT</a:t>
            </a:r>
            <a:r>
              <a:rPr altLang="en-US" dirty="0" sz="59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-</a:t>
            </a:r>
            <a:r>
              <a:rPr altLang="en-US" dirty="0" sz="59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en-US" dirty="0" sz="59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V</a:t>
            </a:r>
            <a:r>
              <a:rPr altLang="en-US" dirty="0" sz="59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E</a:t>
            </a:r>
            <a:r>
              <a:rPr altLang="en-US" dirty="0" sz="59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R</a:t>
            </a:r>
            <a:r>
              <a:rPr altLang="en-US" dirty="0" sz="59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B</a:t>
            </a:r>
            <a:r>
              <a:rPr altLang="en-US" dirty="0" sz="59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en-US" dirty="0" sz="59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A</a:t>
            </a:r>
            <a:r>
              <a:rPr altLang="en-US" dirty="0" sz="59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G</a:t>
            </a:r>
            <a:r>
              <a:rPr altLang="en-US" dirty="0" sz="59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R</a:t>
            </a:r>
            <a:r>
              <a:rPr altLang="en-US" dirty="0" sz="59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E</a:t>
            </a:r>
            <a:r>
              <a:rPr altLang="en-US" dirty="0" sz="59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E</a:t>
            </a:r>
            <a:r>
              <a:rPr altLang="en-US" dirty="0" sz="59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MENT</a:t>
            </a:r>
            <a:endParaRPr altLang="en-US" dirty="0" sz="59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23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/>
          <a:solidFill>
            <a:srgbClr val="82C69F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24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/>
          <a:solidFill>
            <a:srgbClr val="F5C13A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25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39810" y="4881092"/>
            <a:ext cx="12192000" cy="1976908"/>
          </a:xfrm>
          <a:prstGeom prst="rect"/>
          <a:solidFill>
            <a:srgbClr val="F5C13A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2097168" name="图片 15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1" cstate="print"/>
          <a:srcRect l="2338" t="12307" r="86125" b="83906"/>
          <a:stretch>
            <a:fillRect/>
          </a:stretch>
        </p:blipFill>
        <p:spPr>
          <a:xfrm>
            <a:off x="627017" y="3242030"/>
            <a:ext cx="1422143" cy="1239817"/>
          </a:xfrm>
          <a:prstGeom prst="rect"/>
        </p:spPr>
      </p:pic>
      <p:pic>
        <p:nvPicPr>
          <p:cNvPr id="2097169" name="图片 16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1" cstate="print"/>
          <a:srcRect l="83102" t="9746" r="5952" b="86022"/>
          <a:stretch>
            <a:fillRect/>
          </a:stretch>
        </p:blipFill>
        <p:spPr>
          <a:xfrm>
            <a:off x="9929798" y="3030396"/>
            <a:ext cx="1349211" cy="1385680"/>
          </a:xfrm>
          <a:prstGeom prst="rect"/>
        </p:spPr>
      </p:pic>
      <p:pic>
        <p:nvPicPr>
          <p:cNvPr id="2097170" name="图片 17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1" cstate="print"/>
          <a:srcRect l="84877" t="3174" r="3881" b="93039"/>
          <a:stretch>
            <a:fillRect/>
          </a:stretch>
        </p:blipFill>
        <p:spPr>
          <a:xfrm>
            <a:off x="9961570" y="388505"/>
            <a:ext cx="1385680" cy="1239816"/>
          </a:xfrm>
          <a:prstGeom prst="rect"/>
        </p:spPr>
      </p:pic>
      <p:pic>
        <p:nvPicPr>
          <p:cNvPr id="2097171" name="图片 18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1" cstate="print"/>
          <a:srcRect l="13284" t="14646" r="12461" b="75553"/>
          <a:stretch>
            <a:fillRect/>
          </a:stretch>
        </p:blipFill>
        <p:spPr>
          <a:xfrm>
            <a:off x="2266487" y="2842467"/>
            <a:ext cx="7826715" cy="2744028"/>
          </a:xfrm>
          <a:prstGeom prst="rect"/>
        </p:spPr>
      </p:pic>
      <p:pic>
        <p:nvPicPr>
          <p:cNvPr id="2097172" name="图片 23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2" cstate="print"/>
          <a:srcRect l="82256" t="20493" r="3839" b="71711"/>
          <a:stretch>
            <a:fillRect/>
          </a:stretch>
        </p:blipFill>
        <p:spPr>
          <a:xfrm>
            <a:off x="1098576" y="5296749"/>
            <a:ext cx="605307" cy="901521"/>
          </a:xfrm>
          <a:prstGeom prst="rect"/>
        </p:spPr>
      </p:pic>
      <p:pic>
        <p:nvPicPr>
          <p:cNvPr id="2097173" name="图片 24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2" cstate="print"/>
          <a:srcRect t="29848" r="80462" b="64472"/>
          <a:stretch>
            <a:fillRect/>
          </a:stretch>
        </p:blipFill>
        <p:spPr>
          <a:xfrm>
            <a:off x="10428450" y="5613283"/>
            <a:ext cx="850559" cy="656822"/>
          </a:xfrm>
          <a:prstGeom prst="rect"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</p:bgPr>
    </p:bg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9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2495508" y="0"/>
            <a:ext cx="9696492" cy="1280160"/>
          </a:xfrm>
          <a:prstGeom prst="rect"/>
          <a:solidFill>
            <a:srgbClr val="82C69F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700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0" y="0"/>
            <a:ext cx="2495508" cy="1280160"/>
          </a:xfrm>
          <a:prstGeom prst="rect"/>
          <a:solidFill>
            <a:srgbClr val="F5C13A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701" name="文本框 17"/>
          <p:cNvSpPr txBox="1"/>
          <p:nvPr/>
        </p:nvSpPr>
        <p:spPr>
          <a:xfrm>
            <a:off x="2493963" y="251470"/>
            <a:ext cx="9433022" cy="815340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S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u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b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j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ect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V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e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r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b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Agreement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 Rule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7</a:t>
            </a:r>
            <a:endParaRPr altLang="en-US" b="1" dirty="0" sz="4800" lang="zh-CN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2097183" name="图片 11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1" cstate="print"/>
          <a:srcRect l="14141" t="15318" r="15590" b="76144"/>
          <a:stretch>
            <a:fillRect/>
          </a:stretch>
        </p:blipFill>
        <p:spPr>
          <a:xfrm>
            <a:off x="209785" y="333096"/>
            <a:ext cx="2068925" cy="667749"/>
          </a:xfrm>
          <a:prstGeom prst="rect"/>
        </p:spPr>
      </p:pic>
      <p:pic>
        <p:nvPicPr>
          <p:cNvPr id="2097184" name="图片 19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2" cstate="print"/>
          <a:srcRect l="24567" t="37867" r="28394" b="58235"/>
          <a:stretch>
            <a:fillRect/>
          </a:stretch>
        </p:blipFill>
        <p:spPr>
          <a:xfrm>
            <a:off x="9113770" y="5738347"/>
            <a:ext cx="2813215" cy="619262"/>
          </a:xfrm>
          <a:prstGeom prst="rect"/>
        </p:spPr>
      </p:pic>
      <p:sp>
        <p:nvSpPr>
          <p:cNvPr id="1048702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/>
          <a:solidFill>
            <a:srgbClr val="00A69C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703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/>
          <a:solidFill>
            <a:srgbClr val="F6921E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704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3440387" y="-1735497"/>
            <a:ext cx="997131" cy="1599112"/>
          </a:xfrm>
          <a:prstGeom prst="rect"/>
          <a:solidFill>
            <a:srgbClr val="EC1C24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705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4437518" y="-1721867"/>
            <a:ext cx="997131" cy="1599112"/>
          </a:xfrm>
          <a:prstGeom prst="rect"/>
          <a:solidFill>
            <a:srgbClr val="2B8F66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706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5434649" y="-1742161"/>
            <a:ext cx="997131" cy="1599112"/>
          </a:xfrm>
          <a:prstGeom prst="rect"/>
          <a:solidFill>
            <a:srgbClr val="39A3C3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707" name="Shape 3161"/>
          <p:cNvSpPr/>
          <p:nvPr/>
        </p:nvSpPr>
        <p:spPr>
          <a:xfrm>
            <a:off x="10160444" y="2217552"/>
            <a:ext cx="202132" cy="202868"/>
          </a:xfrm>
          <a:custGeom>
            <a:avLst/>
            <a:ahLst/>
            <a:rect l="0" t="0" r="0" b="0"/>
            <a:pathLst>
              <a:path w="120000" h="120000" extrusionOk="0">
                <a:moveTo>
                  <a:pt x="0" y="60072"/>
                </a:moveTo>
                <a:lnTo>
                  <a:pt x="0" y="57032"/>
                </a:lnTo>
                <a:lnTo>
                  <a:pt x="145" y="53992"/>
                </a:lnTo>
                <a:lnTo>
                  <a:pt x="580" y="50808"/>
                </a:lnTo>
                <a:lnTo>
                  <a:pt x="1160" y="47913"/>
                </a:lnTo>
                <a:lnTo>
                  <a:pt x="1741" y="45162"/>
                </a:lnTo>
                <a:lnTo>
                  <a:pt x="2611" y="42267"/>
                </a:lnTo>
                <a:lnTo>
                  <a:pt x="3482" y="39517"/>
                </a:lnTo>
                <a:lnTo>
                  <a:pt x="4788" y="36767"/>
                </a:lnTo>
                <a:lnTo>
                  <a:pt x="5949" y="34016"/>
                </a:lnTo>
                <a:lnTo>
                  <a:pt x="7255" y="31411"/>
                </a:lnTo>
                <a:lnTo>
                  <a:pt x="8706" y="28805"/>
                </a:lnTo>
                <a:lnTo>
                  <a:pt x="10157" y="26489"/>
                </a:lnTo>
                <a:lnTo>
                  <a:pt x="11753" y="24173"/>
                </a:lnTo>
                <a:lnTo>
                  <a:pt x="13784" y="22002"/>
                </a:lnTo>
                <a:lnTo>
                  <a:pt x="15525" y="19686"/>
                </a:lnTo>
                <a:lnTo>
                  <a:pt x="17557" y="17659"/>
                </a:lnTo>
                <a:lnTo>
                  <a:pt x="19588" y="15778"/>
                </a:lnTo>
                <a:lnTo>
                  <a:pt x="21765" y="13751"/>
                </a:lnTo>
                <a:lnTo>
                  <a:pt x="23941" y="12014"/>
                </a:lnTo>
                <a:lnTo>
                  <a:pt x="26263" y="10422"/>
                </a:lnTo>
                <a:lnTo>
                  <a:pt x="28875" y="8829"/>
                </a:lnTo>
                <a:lnTo>
                  <a:pt x="31487" y="7237"/>
                </a:lnTo>
                <a:lnTo>
                  <a:pt x="33954" y="5934"/>
                </a:lnTo>
                <a:lnTo>
                  <a:pt x="36565" y="4776"/>
                </a:lnTo>
                <a:lnTo>
                  <a:pt x="39322" y="3763"/>
                </a:lnTo>
                <a:lnTo>
                  <a:pt x="42079" y="2750"/>
                </a:lnTo>
                <a:lnTo>
                  <a:pt x="44981" y="2026"/>
                </a:lnTo>
                <a:lnTo>
                  <a:pt x="47883" y="1447"/>
                </a:lnTo>
                <a:lnTo>
                  <a:pt x="50931" y="723"/>
                </a:lnTo>
                <a:lnTo>
                  <a:pt x="53833" y="434"/>
                </a:lnTo>
                <a:lnTo>
                  <a:pt x="57025" y="144"/>
                </a:lnTo>
                <a:lnTo>
                  <a:pt x="59927" y="0"/>
                </a:lnTo>
                <a:lnTo>
                  <a:pt x="63119" y="144"/>
                </a:lnTo>
                <a:lnTo>
                  <a:pt x="66166" y="434"/>
                </a:lnTo>
                <a:lnTo>
                  <a:pt x="69214" y="723"/>
                </a:lnTo>
                <a:lnTo>
                  <a:pt x="72116" y="1447"/>
                </a:lnTo>
                <a:lnTo>
                  <a:pt x="75018" y="2026"/>
                </a:lnTo>
                <a:lnTo>
                  <a:pt x="77775" y="2750"/>
                </a:lnTo>
                <a:lnTo>
                  <a:pt x="80532" y="3763"/>
                </a:lnTo>
                <a:lnTo>
                  <a:pt x="83288" y="4776"/>
                </a:lnTo>
                <a:lnTo>
                  <a:pt x="86045" y="5934"/>
                </a:lnTo>
                <a:lnTo>
                  <a:pt x="88657" y="7237"/>
                </a:lnTo>
                <a:lnTo>
                  <a:pt x="91124" y="8829"/>
                </a:lnTo>
                <a:lnTo>
                  <a:pt x="93591" y="10422"/>
                </a:lnTo>
                <a:lnTo>
                  <a:pt x="95912" y="12014"/>
                </a:lnTo>
                <a:lnTo>
                  <a:pt x="98234" y="13751"/>
                </a:lnTo>
                <a:lnTo>
                  <a:pt x="100411" y="15778"/>
                </a:lnTo>
                <a:lnTo>
                  <a:pt x="102442" y="17659"/>
                </a:lnTo>
                <a:lnTo>
                  <a:pt x="104328" y="19686"/>
                </a:lnTo>
                <a:lnTo>
                  <a:pt x="106360" y="22002"/>
                </a:lnTo>
                <a:lnTo>
                  <a:pt x="108101" y="24173"/>
                </a:lnTo>
                <a:lnTo>
                  <a:pt x="109842" y="26489"/>
                </a:lnTo>
                <a:lnTo>
                  <a:pt x="111438" y="28805"/>
                </a:lnTo>
                <a:lnTo>
                  <a:pt x="112744" y="31411"/>
                </a:lnTo>
                <a:lnTo>
                  <a:pt x="114195" y="34016"/>
                </a:lnTo>
                <a:lnTo>
                  <a:pt x="115356" y="36767"/>
                </a:lnTo>
                <a:lnTo>
                  <a:pt x="116372" y="39517"/>
                </a:lnTo>
                <a:lnTo>
                  <a:pt x="117243" y="42267"/>
                </a:lnTo>
                <a:lnTo>
                  <a:pt x="118113" y="45162"/>
                </a:lnTo>
                <a:lnTo>
                  <a:pt x="118839" y="47913"/>
                </a:lnTo>
                <a:lnTo>
                  <a:pt x="119274" y="50808"/>
                </a:lnTo>
                <a:lnTo>
                  <a:pt x="119709" y="53992"/>
                </a:lnTo>
                <a:lnTo>
                  <a:pt x="119854" y="57032"/>
                </a:lnTo>
                <a:lnTo>
                  <a:pt x="119999" y="60072"/>
                </a:lnTo>
                <a:lnTo>
                  <a:pt x="119854" y="63256"/>
                </a:lnTo>
                <a:lnTo>
                  <a:pt x="119709" y="66151"/>
                </a:lnTo>
                <a:lnTo>
                  <a:pt x="119274" y="69191"/>
                </a:lnTo>
                <a:lnTo>
                  <a:pt x="118839" y="72086"/>
                </a:lnTo>
                <a:lnTo>
                  <a:pt x="118113" y="74981"/>
                </a:lnTo>
                <a:lnTo>
                  <a:pt x="117243" y="78021"/>
                </a:lnTo>
                <a:lnTo>
                  <a:pt x="116372" y="80772"/>
                </a:lnTo>
                <a:lnTo>
                  <a:pt x="115356" y="83522"/>
                </a:lnTo>
                <a:lnTo>
                  <a:pt x="114195" y="85983"/>
                </a:lnTo>
                <a:lnTo>
                  <a:pt x="112744" y="88588"/>
                </a:lnTo>
                <a:lnTo>
                  <a:pt x="111438" y="91194"/>
                </a:lnTo>
                <a:lnTo>
                  <a:pt x="109842" y="93655"/>
                </a:lnTo>
                <a:lnTo>
                  <a:pt x="108101" y="96115"/>
                </a:lnTo>
                <a:lnTo>
                  <a:pt x="106360" y="98142"/>
                </a:lnTo>
                <a:lnTo>
                  <a:pt x="104328" y="100313"/>
                </a:lnTo>
                <a:lnTo>
                  <a:pt x="102442" y="102484"/>
                </a:lnTo>
                <a:lnTo>
                  <a:pt x="100411" y="104511"/>
                </a:lnTo>
                <a:lnTo>
                  <a:pt x="98234" y="106393"/>
                </a:lnTo>
                <a:lnTo>
                  <a:pt x="95912" y="108275"/>
                </a:lnTo>
                <a:lnTo>
                  <a:pt x="93591" y="109867"/>
                </a:lnTo>
                <a:lnTo>
                  <a:pt x="91124" y="111314"/>
                </a:lnTo>
                <a:lnTo>
                  <a:pt x="88657" y="112762"/>
                </a:lnTo>
                <a:lnTo>
                  <a:pt x="86045" y="114065"/>
                </a:lnTo>
                <a:lnTo>
                  <a:pt x="83288" y="115367"/>
                </a:lnTo>
                <a:lnTo>
                  <a:pt x="80532" y="116525"/>
                </a:lnTo>
                <a:lnTo>
                  <a:pt x="77775" y="117394"/>
                </a:lnTo>
                <a:lnTo>
                  <a:pt x="75018" y="118262"/>
                </a:lnTo>
                <a:lnTo>
                  <a:pt x="72116" y="118841"/>
                </a:lnTo>
                <a:lnTo>
                  <a:pt x="69214" y="119420"/>
                </a:lnTo>
                <a:lnTo>
                  <a:pt x="66166" y="119855"/>
                </a:lnTo>
                <a:lnTo>
                  <a:pt x="63119" y="120000"/>
                </a:lnTo>
                <a:lnTo>
                  <a:pt x="59927" y="120000"/>
                </a:lnTo>
                <a:lnTo>
                  <a:pt x="57025" y="120000"/>
                </a:lnTo>
                <a:lnTo>
                  <a:pt x="53833" y="119855"/>
                </a:lnTo>
                <a:lnTo>
                  <a:pt x="50931" y="119420"/>
                </a:lnTo>
                <a:lnTo>
                  <a:pt x="47883" y="118841"/>
                </a:lnTo>
                <a:lnTo>
                  <a:pt x="44981" y="118262"/>
                </a:lnTo>
                <a:lnTo>
                  <a:pt x="42079" y="117394"/>
                </a:lnTo>
                <a:lnTo>
                  <a:pt x="39322" y="116525"/>
                </a:lnTo>
                <a:lnTo>
                  <a:pt x="36565" y="115367"/>
                </a:lnTo>
                <a:lnTo>
                  <a:pt x="33954" y="114065"/>
                </a:lnTo>
                <a:lnTo>
                  <a:pt x="31487" y="112762"/>
                </a:lnTo>
                <a:lnTo>
                  <a:pt x="28875" y="111314"/>
                </a:lnTo>
                <a:lnTo>
                  <a:pt x="26263" y="109867"/>
                </a:lnTo>
                <a:lnTo>
                  <a:pt x="23941" y="108275"/>
                </a:lnTo>
                <a:lnTo>
                  <a:pt x="21765" y="106393"/>
                </a:lnTo>
                <a:lnTo>
                  <a:pt x="19588" y="104511"/>
                </a:lnTo>
                <a:lnTo>
                  <a:pt x="17557" y="102484"/>
                </a:lnTo>
                <a:lnTo>
                  <a:pt x="15525" y="100313"/>
                </a:lnTo>
                <a:lnTo>
                  <a:pt x="13784" y="98142"/>
                </a:lnTo>
                <a:lnTo>
                  <a:pt x="11753" y="96115"/>
                </a:lnTo>
                <a:lnTo>
                  <a:pt x="10157" y="93655"/>
                </a:lnTo>
                <a:lnTo>
                  <a:pt x="8706" y="91194"/>
                </a:lnTo>
                <a:lnTo>
                  <a:pt x="7255" y="88588"/>
                </a:lnTo>
                <a:lnTo>
                  <a:pt x="5949" y="85983"/>
                </a:lnTo>
                <a:lnTo>
                  <a:pt x="4788" y="83522"/>
                </a:lnTo>
                <a:lnTo>
                  <a:pt x="3482" y="80772"/>
                </a:lnTo>
                <a:lnTo>
                  <a:pt x="2611" y="78021"/>
                </a:lnTo>
                <a:lnTo>
                  <a:pt x="1741" y="74981"/>
                </a:lnTo>
                <a:lnTo>
                  <a:pt x="1160" y="72086"/>
                </a:lnTo>
                <a:lnTo>
                  <a:pt x="580" y="69191"/>
                </a:lnTo>
                <a:lnTo>
                  <a:pt x="145" y="66151"/>
                </a:lnTo>
                <a:lnTo>
                  <a:pt x="0" y="63256"/>
                </a:lnTo>
                <a:lnTo>
                  <a:pt x="0" y="60072"/>
                </a:lnTo>
                <a:close/>
              </a:path>
            </a:pathLst>
          </a:custGeom>
          <a:solidFill>
            <a:srgbClr val="D8D8D8"/>
          </a:solidFill>
          <a:ln>
            <a:noFill/>
          </a:ln>
        </p:spPr>
        <p:txBody>
          <a:bodyPr anchor="t" anchorCtr="0" bIns="30462" lIns="60941" rIns="60941" tIns="30462">
            <a:noAutofit/>
          </a:bodyPr>
          <a:p>
            <a:endParaRPr sz="120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048708" name="Shape 3163"/>
          <p:cNvSpPr/>
          <p:nvPr/>
        </p:nvSpPr>
        <p:spPr>
          <a:xfrm>
            <a:off x="10079591" y="2495392"/>
            <a:ext cx="135980" cy="135980"/>
          </a:xfrm>
          <a:custGeom>
            <a:avLst/>
            <a:ahLst/>
            <a:rect l="0" t="0" r="0" b="0"/>
            <a:pathLst>
              <a:path w="120000" h="120000" extrusionOk="0">
                <a:moveTo>
                  <a:pt x="0" y="59891"/>
                </a:moveTo>
                <a:lnTo>
                  <a:pt x="0" y="56864"/>
                </a:lnTo>
                <a:lnTo>
                  <a:pt x="216" y="53621"/>
                </a:lnTo>
                <a:lnTo>
                  <a:pt x="649" y="50810"/>
                </a:lnTo>
                <a:lnTo>
                  <a:pt x="1083" y="47783"/>
                </a:lnTo>
                <a:lnTo>
                  <a:pt x="1732" y="44972"/>
                </a:lnTo>
                <a:lnTo>
                  <a:pt x="2599" y="41945"/>
                </a:lnTo>
                <a:lnTo>
                  <a:pt x="3465" y="39351"/>
                </a:lnTo>
                <a:lnTo>
                  <a:pt x="4765" y="36756"/>
                </a:lnTo>
                <a:lnTo>
                  <a:pt x="7364" y="31351"/>
                </a:lnTo>
                <a:lnTo>
                  <a:pt x="10180" y="26378"/>
                </a:lnTo>
                <a:lnTo>
                  <a:pt x="13862" y="21621"/>
                </a:lnTo>
                <a:lnTo>
                  <a:pt x="17545" y="17513"/>
                </a:lnTo>
                <a:lnTo>
                  <a:pt x="22093" y="13405"/>
                </a:lnTo>
                <a:lnTo>
                  <a:pt x="26425" y="10378"/>
                </a:lnTo>
                <a:lnTo>
                  <a:pt x="31407" y="7135"/>
                </a:lnTo>
                <a:lnTo>
                  <a:pt x="36606" y="4756"/>
                </a:lnTo>
                <a:lnTo>
                  <a:pt x="42238" y="2594"/>
                </a:lnTo>
                <a:lnTo>
                  <a:pt x="47870" y="1081"/>
                </a:lnTo>
                <a:lnTo>
                  <a:pt x="51119" y="648"/>
                </a:lnTo>
                <a:lnTo>
                  <a:pt x="53935" y="216"/>
                </a:lnTo>
                <a:lnTo>
                  <a:pt x="56967" y="0"/>
                </a:lnTo>
                <a:lnTo>
                  <a:pt x="60216" y="0"/>
                </a:lnTo>
                <a:lnTo>
                  <a:pt x="63032" y="0"/>
                </a:lnTo>
                <a:lnTo>
                  <a:pt x="66281" y="216"/>
                </a:lnTo>
                <a:lnTo>
                  <a:pt x="69314" y="648"/>
                </a:lnTo>
                <a:lnTo>
                  <a:pt x="72129" y="1081"/>
                </a:lnTo>
                <a:lnTo>
                  <a:pt x="77978" y="2594"/>
                </a:lnTo>
                <a:lnTo>
                  <a:pt x="83393" y="4756"/>
                </a:lnTo>
                <a:lnTo>
                  <a:pt x="88592" y="7135"/>
                </a:lnTo>
                <a:lnTo>
                  <a:pt x="93574" y="10378"/>
                </a:lnTo>
                <a:lnTo>
                  <a:pt x="98339" y="13405"/>
                </a:lnTo>
                <a:lnTo>
                  <a:pt x="102454" y="17513"/>
                </a:lnTo>
                <a:lnTo>
                  <a:pt x="106570" y="21621"/>
                </a:lnTo>
                <a:lnTo>
                  <a:pt x="109602" y="26378"/>
                </a:lnTo>
                <a:lnTo>
                  <a:pt x="112851" y="31351"/>
                </a:lnTo>
                <a:lnTo>
                  <a:pt x="115234" y="36756"/>
                </a:lnTo>
                <a:lnTo>
                  <a:pt x="117400" y="41945"/>
                </a:lnTo>
                <a:lnTo>
                  <a:pt x="118700" y="47783"/>
                </a:lnTo>
                <a:lnTo>
                  <a:pt x="119350" y="50810"/>
                </a:lnTo>
                <a:lnTo>
                  <a:pt x="119566" y="53621"/>
                </a:lnTo>
                <a:lnTo>
                  <a:pt x="120000" y="56864"/>
                </a:lnTo>
                <a:lnTo>
                  <a:pt x="120000" y="59891"/>
                </a:lnTo>
                <a:lnTo>
                  <a:pt x="120000" y="63135"/>
                </a:lnTo>
                <a:lnTo>
                  <a:pt x="119566" y="65945"/>
                </a:lnTo>
                <a:lnTo>
                  <a:pt x="119350" y="68972"/>
                </a:lnTo>
                <a:lnTo>
                  <a:pt x="118700" y="72216"/>
                </a:lnTo>
                <a:lnTo>
                  <a:pt x="117400" y="77837"/>
                </a:lnTo>
                <a:lnTo>
                  <a:pt x="115234" y="83243"/>
                </a:lnTo>
                <a:lnTo>
                  <a:pt x="112851" y="88648"/>
                </a:lnTo>
                <a:lnTo>
                  <a:pt x="109602" y="93621"/>
                </a:lnTo>
                <a:lnTo>
                  <a:pt x="106570" y="97945"/>
                </a:lnTo>
                <a:lnTo>
                  <a:pt x="102454" y="102486"/>
                </a:lnTo>
                <a:lnTo>
                  <a:pt x="98339" y="106162"/>
                </a:lnTo>
                <a:lnTo>
                  <a:pt x="93574" y="109837"/>
                </a:lnTo>
                <a:lnTo>
                  <a:pt x="88592" y="112648"/>
                </a:lnTo>
                <a:lnTo>
                  <a:pt x="83393" y="115243"/>
                </a:lnTo>
                <a:lnTo>
                  <a:pt x="80577" y="116540"/>
                </a:lnTo>
                <a:lnTo>
                  <a:pt x="77978" y="117405"/>
                </a:lnTo>
                <a:lnTo>
                  <a:pt x="75162" y="118270"/>
                </a:lnTo>
                <a:lnTo>
                  <a:pt x="72129" y="118918"/>
                </a:lnTo>
                <a:lnTo>
                  <a:pt x="69314" y="119351"/>
                </a:lnTo>
                <a:lnTo>
                  <a:pt x="66281" y="119783"/>
                </a:lnTo>
                <a:lnTo>
                  <a:pt x="63032" y="120000"/>
                </a:lnTo>
                <a:lnTo>
                  <a:pt x="60216" y="120000"/>
                </a:lnTo>
                <a:lnTo>
                  <a:pt x="56967" y="120000"/>
                </a:lnTo>
                <a:lnTo>
                  <a:pt x="53935" y="119783"/>
                </a:lnTo>
                <a:lnTo>
                  <a:pt x="51119" y="119351"/>
                </a:lnTo>
                <a:lnTo>
                  <a:pt x="47870" y="118918"/>
                </a:lnTo>
                <a:lnTo>
                  <a:pt x="45270" y="118270"/>
                </a:lnTo>
                <a:lnTo>
                  <a:pt x="42238" y="117405"/>
                </a:lnTo>
                <a:lnTo>
                  <a:pt x="39205" y="116540"/>
                </a:lnTo>
                <a:lnTo>
                  <a:pt x="36606" y="115243"/>
                </a:lnTo>
                <a:lnTo>
                  <a:pt x="31407" y="112648"/>
                </a:lnTo>
                <a:lnTo>
                  <a:pt x="26425" y="109837"/>
                </a:lnTo>
                <a:lnTo>
                  <a:pt x="22093" y="106162"/>
                </a:lnTo>
                <a:lnTo>
                  <a:pt x="17545" y="102486"/>
                </a:lnTo>
                <a:lnTo>
                  <a:pt x="13862" y="97945"/>
                </a:lnTo>
                <a:lnTo>
                  <a:pt x="10180" y="93621"/>
                </a:lnTo>
                <a:lnTo>
                  <a:pt x="7364" y="88648"/>
                </a:lnTo>
                <a:lnTo>
                  <a:pt x="4765" y="83243"/>
                </a:lnTo>
                <a:lnTo>
                  <a:pt x="3465" y="80648"/>
                </a:lnTo>
                <a:lnTo>
                  <a:pt x="2599" y="77837"/>
                </a:lnTo>
                <a:lnTo>
                  <a:pt x="1732" y="74810"/>
                </a:lnTo>
                <a:lnTo>
                  <a:pt x="1083" y="72216"/>
                </a:lnTo>
                <a:lnTo>
                  <a:pt x="649" y="68972"/>
                </a:lnTo>
                <a:lnTo>
                  <a:pt x="216" y="65945"/>
                </a:lnTo>
                <a:lnTo>
                  <a:pt x="0" y="63135"/>
                </a:lnTo>
                <a:lnTo>
                  <a:pt x="0" y="59891"/>
                </a:lnTo>
                <a:close/>
              </a:path>
            </a:pathLst>
          </a:custGeom>
          <a:solidFill>
            <a:srgbClr val="D8D8D8"/>
          </a:solidFill>
          <a:ln>
            <a:noFill/>
          </a:ln>
        </p:spPr>
        <p:txBody>
          <a:bodyPr anchor="t" anchorCtr="0" bIns="30462" lIns="60941" rIns="60941" tIns="30462">
            <a:noAutofit/>
          </a:bodyPr>
          <a:p>
            <a:endParaRPr sz="120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048709" name="Shape 3181"/>
          <p:cNvSpPr/>
          <p:nvPr/>
        </p:nvSpPr>
        <p:spPr>
          <a:xfrm>
            <a:off x="7508955" y="2160955"/>
            <a:ext cx="136715" cy="137449"/>
          </a:xfrm>
          <a:custGeom>
            <a:avLst/>
            <a:ahLst/>
            <a:rect l="0" t="0" r="0" b="0"/>
            <a:pathLst>
              <a:path w="120000" h="120000" extrusionOk="0">
                <a:moveTo>
                  <a:pt x="119570" y="120000"/>
                </a:moveTo>
                <a:lnTo>
                  <a:pt x="119785" y="117651"/>
                </a:lnTo>
                <a:lnTo>
                  <a:pt x="120000" y="111886"/>
                </a:lnTo>
                <a:lnTo>
                  <a:pt x="120000" y="109964"/>
                </a:lnTo>
                <a:lnTo>
                  <a:pt x="120000" y="107615"/>
                </a:lnTo>
                <a:lnTo>
                  <a:pt x="120000" y="105266"/>
                </a:lnTo>
                <a:lnTo>
                  <a:pt x="120000" y="102277"/>
                </a:lnTo>
                <a:lnTo>
                  <a:pt x="119785" y="99715"/>
                </a:lnTo>
                <a:lnTo>
                  <a:pt x="119570" y="96512"/>
                </a:lnTo>
                <a:lnTo>
                  <a:pt x="119141" y="93309"/>
                </a:lnTo>
                <a:lnTo>
                  <a:pt x="118497" y="90106"/>
                </a:lnTo>
                <a:lnTo>
                  <a:pt x="118067" y="86903"/>
                </a:lnTo>
                <a:lnTo>
                  <a:pt x="117209" y="83274"/>
                </a:lnTo>
                <a:lnTo>
                  <a:pt x="116350" y="79644"/>
                </a:lnTo>
                <a:lnTo>
                  <a:pt x="115062" y="76014"/>
                </a:lnTo>
                <a:lnTo>
                  <a:pt x="113989" y="72170"/>
                </a:lnTo>
                <a:lnTo>
                  <a:pt x="112486" y="68754"/>
                </a:lnTo>
                <a:lnTo>
                  <a:pt x="110769" y="64697"/>
                </a:lnTo>
                <a:lnTo>
                  <a:pt x="109051" y="60854"/>
                </a:lnTo>
                <a:lnTo>
                  <a:pt x="106905" y="57224"/>
                </a:lnTo>
                <a:lnTo>
                  <a:pt x="104543" y="53380"/>
                </a:lnTo>
                <a:lnTo>
                  <a:pt x="102397" y="49537"/>
                </a:lnTo>
                <a:lnTo>
                  <a:pt x="99606" y="45907"/>
                </a:lnTo>
                <a:lnTo>
                  <a:pt x="97030" y="42277"/>
                </a:lnTo>
                <a:lnTo>
                  <a:pt x="94239" y="38861"/>
                </a:lnTo>
                <a:lnTo>
                  <a:pt x="91234" y="35444"/>
                </a:lnTo>
                <a:lnTo>
                  <a:pt x="88014" y="32028"/>
                </a:lnTo>
                <a:lnTo>
                  <a:pt x="84579" y="29039"/>
                </a:lnTo>
                <a:lnTo>
                  <a:pt x="81359" y="25836"/>
                </a:lnTo>
                <a:lnTo>
                  <a:pt x="77710" y="23060"/>
                </a:lnTo>
                <a:lnTo>
                  <a:pt x="74060" y="20284"/>
                </a:lnTo>
                <a:lnTo>
                  <a:pt x="70411" y="17722"/>
                </a:lnTo>
                <a:lnTo>
                  <a:pt x="66547" y="15373"/>
                </a:lnTo>
                <a:lnTo>
                  <a:pt x="62683" y="13451"/>
                </a:lnTo>
                <a:lnTo>
                  <a:pt x="59033" y="11103"/>
                </a:lnTo>
                <a:lnTo>
                  <a:pt x="55169" y="9608"/>
                </a:lnTo>
                <a:lnTo>
                  <a:pt x="51520" y="7900"/>
                </a:lnTo>
                <a:lnTo>
                  <a:pt x="47656" y="6405"/>
                </a:lnTo>
                <a:lnTo>
                  <a:pt x="43792" y="4911"/>
                </a:lnTo>
                <a:lnTo>
                  <a:pt x="40143" y="3843"/>
                </a:lnTo>
                <a:lnTo>
                  <a:pt x="36708" y="2989"/>
                </a:lnTo>
                <a:lnTo>
                  <a:pt x="33059" y="2135"/>
                </a:lnTo>
                <a:lnTo>
                  <a:pt x="29624" y="1494"/>
                </a:lnTo>
                <a:lnTo>
                  <a:pt x="26404" y="854"/>
                </a:lnTo>
                <a:lnTo>
                  <a:pt x="23184" y="640"/>
                </a:lnTo>
                <a:lnTo>
                  <a:pt x="20393" y="427"/>
                </a:lnTo>
                <a:lnTo>
                  <a:pt x="17388" y="427"/>
                </a:lnTo>
                <a:lnTo>
                  <a:pt x="14812" y="0"/>
                </a:lnTo>
                <a:lnTo>
                  <a:pt x="12450" y="0"/>
                </a:lnTo>
                <a:lnTo>
                  <a:pt x="10089" y="0"/>
                </a:lnTo>
                <a:lnTo>
                  <a:pt x="8157" y="0"/>
                </a:lnTo>
                <a:lnTo>
                  <a:pt x="1932" y="640"/>
                </a:lnTo>
                <a:lnTo>
                  <a:pt x="0" y="640"/>
                </a:lnTo>
                <a:lnTo>
                  <a:pt x="1932" y="1281"/>
                </a:lnTo>
                <a:lnTo>
                  <a:pt x="7942" y="2135"/>
                </a:lnTo>
                <a:lnTo>
                  <a:pt x="12236" y="2989"/>
                </a:lnTo>
                <a:lnTo>
                  <a:pt x="16958" y="4056"/>
                </a:lnTo>
                <a:lnTo>
                  <a:pt x="22325" y="5551"/>
                </a:lnTo>
                <a:lnTo>
                  <a:pt x="28121" y="7259"/>
                </a:lnTo>
                <a:lnTo>
                  <a:pt x="31341" y="8113"/>
                </a:lnTo>
                <a:lnTo>
                  <a:pt x="34561" y="9608"/>
                </a:lnTo>
                <a:lnTo>
                  <a:pt x="37781" y="10889"/>
                </a:lnTo>
                <a:lnTo>
                  <a:pt x="41001" y="12170"/>
                </a:lnTo>
                <a:lnTo>
                  <a:pt x="44436" y="13665"/>
                </a:lnTo>
                <a:lnTo>
                  <a:pt x="47871" y="15373"/>
                </a:lnTo>
                <a:lnTo>
                  <a:pt x="51091" y="17508"/>
                </a:lnTo>
                <a:lnTo>
                  <a:pt x="54740" y="19217"/>
                </a:lnTo>
                <a:lnTo>
                  <a:pt x="58175" y="21138"/>
                </a:lnTo>
                <a:lnTo>
                  <a:pt x="61610" y="23487"/>
                </a:lnTo>
                <a:lnTo>
                  <a:pt x="64830" y="25836"/>
                </a:lnTo>
                <a:lnTo>
                  <a:pt x="68264" y="28398"/>
                </a:lnTo>
                <a:lnTo>
                  <a:pt x="71484" y="30747"/>
                </a:lnTo>
                <a:lnTo>
                  <a:pt x="74704" y="33736"/>
                </a:lnTo>
                <a:lnTo>
                  <a:pt x="77710" y="36298"/>
                </a:lnTo>
                <a:lnTo>
                  <a:pt x="80715" y="39288"/>
                </a:lnTo>
                <a:lnTo>
                  <a:pt x="83720" y="42277"/>
                </a:lnTo>
                <a:lnTo>
                  <a:pt x="86726" y="45480"/>
                </a:lnTo>
                <a:lnTo>
                  <a:pt x="89302" y="48469"/>
                </a:lnTo>
                <a:lnTo>
                  <a:pt x="91878" y="51886"/>
                </a:lnTo>
                <a:lnTo>
                  <a:pt x="94454" y="55088"/>
                </a:lnTo>
                <a:lnTo>
                  <a:pt x="96815" y="58505"/>
                </a:lnTo>
                <a:lnTo>
                  <a:pt x="98747" y="61708"/>
                </a:lnTo>
                <a:lnTo>
                  <a:pt x="101109" y="65338"/>
                </a:lnTo>
                <a:lnTo>
                  <a:pt x="102826" y="68754"/>
                </a:lnTo>
                <a:lnTo>
                  <a:pt x="104543" y="72170"/>
                </a:lnTo>
                <a:lnTo>
                  <a:pt x="106475" y="75373"/>
                </a:lnTo>
                <a:lnTo>
                  <a:pt x="107763" y="78790"/>
                </a:lnTo>
                <a:lnTo>
                  <a:pt x="109266" y="81992"/>
                </a:lnTo>
                <a:lnTo>
                  <a:pt x="110769" y="85195"/>
                </a:lnTo>
                <a:lnTo>
                  <a:pt x="111842" y="88398"/>
                </a:lnTo>
                <a:lnTo>
                  <a:pt x="112701" y="91601"/>
                </a:lnTo>
                <a:lnTo>
                  <a:pt x="114847" y="97366"/>
                </a:lnTo>
                <a:lnTo>
                  <a:pt x="116350" y="102918"/>
                </a:lnTo>
                <a:lnTo>
                  <a:pt x="117423" y="107829"/>
                </a:lnTo>
                <a:lnTo>
                  <a:pt x="118067" y="111886"/>
                </a:lnTo>
                <a:lnTo>
                  <a:pt x="119141" y="117651"/>
                </a:lnTo>
                <a:lnTo>
                  <a:pt x="119570" y="120000"/>
                </a:lnTo>
                <a:close/>
              </a:path>
            </a:pathLst>
          </a:cu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 bIns="30462" lIns="60941" rIns="60941" tIns="30462">
            <a:noAutofit/>
          </a:bodyPr>
          <a:p>
            <a:endParaRPr sz="120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048710" name="Shape 3190"/>
          <p:cNvSpPr/>
          <p:nvPr/>
        </p:nvSpPr>
        <p:spPr>
          <a:xfrm>
            <a:off x="4609997" y="2389548"/>
            <a:ext cx="91878" cy="92614"/>
          </a:xfrm>
          <a:custGeom>
            <a:avLst/>
            <a:ahLst/>
            <a:rect l="0" t="0" r="0" b="0"/>
            <a:pathLst>
              <a:path w="120000" h="120000" extrusionOk="0">
                <a:moveTo>
                  <a:pt x="119040" y="120000"/>
                </a:moveTo>
                <a:lnTo>
                  <a:pt x="119360" y="117765"/>
                </a:lnTo>
                <a:lnTo>
                  <a:pt x="120000" y="111702"/>
                </a:lnTo>
                <a:lnTo>
                  <a:pt x="120000" y="107872"/>
                </a:lnTo>
                <a:lnTo>
                  <a:pt x="119360" y="102765"/>
                </a:lnTo>
                <a:lnTo>
                  <a:pt x="119360" y="96702"/>
                </a:lnTo>
                <a:lnTo>
                  <a:pt x="118080" y="90000"/>
                </a:lnTo>
                <a:lnTo>
                  <a:pt x="117760" y="87127"/>
                </a:lnTo>
                <a:lnTo>
                  <a:pt x="116800" y="83617"/>
                </a:lnTo>
                <a:lnTo>
                  <a:pt x="116160" y="79787"/>
                </a:lnTo>
                <a:lnTo>
                  <a:pt x="114880" y="76276"/>
                </a:lnTo>
                <a:lnTo>
                  <a:pt x="113920" y="72446"/>
                </a:lnTo>
                <a:lnTo>
                  <a:pt x="112000" y="68297"/>
                </a:lnTo>
                <a:lnTo>
                  <a:pt x="110400" y="64787"/>
                </a:lnTo>
                <a:lnTo>
                  <a:pt x="108800" y="60957"/>
                </a:lnTo>
                <a:lnTo>
                  <a:pt x="106560" y="57127"/>
                </a:lnTo>
                <a:lnTo>
                  <a:pt x="104320" y="53297"/>
                </a:lnTo>
                <a:lnTo>
                  <a:pt x="102080" y="49787"/>
                </a:lnTo>
                <a:lnTo>
                  <a:pt x="99520" y="45957"/>
                </a:lnTo>
                <a:lnTo>
                  <a:pt x="96960" y="42446"/>
                </a:lnTo>
                <a:lnTo>
                  <a:pt x="94080" y="38936"/>
                </a:lnTo>
                <a:lnTo>
                  <a:pt x="90880" y="35425"/>
                </a:lnTo>
                <a:lnTo>
                  <a:pt x="88000" y="31914"/>
                </a:lnTo>
                <a:lnTo>
                  <a:pt x="84480" y="29042"/>
                </a:lnTo>
                <a:lnTo>
                  <a:pt x="80960" y="25851"/>
                </a:lnTo>
                <a:lnTo>
                  <a:pt x="77440" y="22978"/>
                </a:lnTo>
                <a:lnTo>
                  <a:pt x="73920" y="20425"/>
                </a:lnTo>
                <a:lnTo>
                  <a:pt x="70080" y="17872"/>
                </a:lnTo>
                <a:lnTo>
                  <a:pt x="66560" y="15638"/>
                </a:lnTo>
                <a:lnTo>
                  <a:pt x="62720" y="13404"/>
                </a:lnTo>
                <a:lnTo>
                  <a:pt x="58880" y="11170"/>
                </a:lnTo>
                <a:lnTo>
                  <a:pt x="55040" y="9574"/>
                </a:lnTo>
                <a:lnTo>
                  <a:pt x="51520" y="7659"/>
                </a:lnTo>
                <a:lnTo>
                  <a:pt x="47680" y="6063"/>
                </a:lnTo>
                <a:lnTo>
                  <a:pt x="43520" y="5106"/>
                </a:lnTo>
                <a:lnTo>
                  <a:pt x="40320" y="3829"/>
                </a:lnTo>
                <a:lnTo>
                  <a:pt x="36160" y="2872"/>
                </a:lnTo>
                <a:lnTo>
                  <a:pt x="32960" y="2234"/>
                </a:lnTo>
                <a:lnTo>
                  <a:pt x="29440" y="1595"/>
                </a:lnTo>
                <a:lnTo>
                  <a:pt x="23360" y="319"/>
                </a:lnTo>
                <a:lnTo>
                  <a:pt x="17280" y="0"/>
                </a:lnTo>
                <a:lnTo>
                  <a:pt x="12480" y="0"/>
                </a:lnTo>
                <a:lnTo>
                  <a:pt x="8000" y="0"/>
                </a:lnTo>
                <a:lnTo>
                  <a:pt x="1920" y="319"/>
                </a:lnTo>
                <a:lnTo>
                  <a:pt x="0" y="957"/>
                </a:lnTo>
                <a:lnTo>
                  <a:pt x="1920" y="1276"/>
                </a:lnTo>
                <a:lnTo>
                  <a:pt x="7680" y="2234"/>
                </a:lnTo>
                <a:lnTo>
                  <a:pt x="12160" y="2553"/>
                </a:lnTo>
                <a:lnTo>
                  <a:pt x="16960" y="3829"/>
                </a:lnTo>
                <a:lnTo>
                  <a:pt x="22400" y="5106"/>
                </a:lnTo>
                <a:lnTo>
                  <a:pt x="28160" y="7340"/>
                </a:lnTo>
                <a:lnTo>
                  <a:pt x="34560" y="9574"/>
                </a:lnTo>
                <a:lnTo>
                  <a:pt x="40960" y="12127"/>
                </a:lnTo>
                <a:lnTo>
                  <a:pt x="44480" y="13723"/>
                </a:lnTo>
                <a:lnTo>
                  <a:pt x="47680" y="15638"/>
                </a:lnTo>
                <a:lnTo>
                  <a:pt x="50880" y="17234"/>
                </a:lnTo>
                <a:lnTo>
                  <a:pt x="54400" y="19148"/>
                </a:lnTo>
                <a:lnTo>
                  <a:pt x="57920" y="21063"/>
                </a:lnTo>
                <a:lnTo>
                  <a:pt x="61440" y="23297"/>
                </a:lnTo>
                <a:lnTo>
                  <a:pt x="64960" y="25851"/>
                </a:lnTo>
                <a:lnTo>
                  <a:pt x="67840" y="28085"/>
                </a:lnTo>
                <a:lnTo>
                  <a:pt x="74560" y="33191"/>
                </a:lnTo>
                <a:lnTo>
                  <a:pt x="80640" y="39255"/>
                </a:lnTo>
                <a:lnTo>
                  <a:pt x="86720" y="45319"/>
                </a:lnTo>
                <a:lnTo>
                  <a:pt x="91840" y="52021"/>
                </a:lnTo>
                <a:lnTo>
                  <a:pt x="94080" y="54893"/>
                </a:lnTo>
                <a:lnTo>
                  <a:pt x="96640" y="58404"/>
                </a:lnTo>
                <a:lnTo>
                  <a:pt x="98560" y="61914"/>
                </a:lnTo>
                <a:lnTo>
                  <a:pt x="100800" y="65425"/>
                </a:lnTo>
                <a:lnTo>
                  <a:pt x="102720" y="68936"/>
                </a:lnTo>
                <a:lnTo>
                  <a:pt x="104320" y="72446"/>
                </a:lnTo>
                <a:lnTo>
                  <a:pt x="105920" y="75319"/>
                </a:lnTo>
                <a:lnTo>
                  <a:pt x="107840" y="78829"/>
                </a:lnTo>
                <a:lnTo>
                  <a:pt x="110400" y="85212"/>
                </a:lnTo>
                <a:lnTo>
                  <a:pt x="112640" y="91914"/>
                </a:lnTo>
                <a:lnTo>
                  <a:pt x="114880" y="97340"/>
                </a:lnTo>
                <a:lnTo>
                  <a:pt x="116160" y="103085"/>
                </a:lnTo>
                <a:lnTo>
                  <a:pt x="117440" y="107872"/>
                </a:lnTo>
                <a:lnTo>
                  <a:pt x="117760" y="112021"/>
                </a:lnTo>
                <a:lnTo>
                  <a:pt x="118720" y="117765"/>
                </a:lnTo>
                <a:lnTo>
                  <a:pt x="119040" y="120000"/>
                </a:lnTo>
                <a:close/>
              </a:path>
            </a:pathLst>
          </a:cu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 bIns="30462" lIns="60941" rIns="60941" tIns="30462">
            <a:noAutofit/>
          </a:bodyPr>
          <a:p>
            <a:endParaRPr sz="120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048711" name=""/>
          <p:cNvSpPr txBox="1"/>
          <p:nvPr/>
        </p:nvSpPr>
        <p:spPr>
          <a:xfrm>
            <a:off x="394011" y="1704178"/>
            <a:ext cx="11797988" cy="3672840"/>
          </a:xfrm>
          <a:prstGeom prst="rect"/>
        </p:spPr>
        <p:txBody>
          <a:bodyPr rtlCol="0" wrap="square">
            <a:spAutoFit/>
          </a:bodyPr>
          <a:p>
            <a:r>
              <a:rPr sz="4000" lang="en-US">
                <a:solidFill>
                  <a:srgbClr val="000000"/>
                </a:solidFill>
              </a:rPr>
              <a:t>Each, either, each one, everyone, neither, everybody, anyone, anybody, somebody, nobody, someone, and no one are singular so they need a singular verb.</a:t>
            </a:r>
            <a:endParaRPr sz="4000" lang="en-US">
              <a:solidFill>
                <a:srgbClr val="000000"/>
              </a:solidFill>
            </a:endParaRPr>
          </a:p>
          <a:p>
            <a:r>
              <a:rPr sz="4000" lang="en-US">
                <a:solidFill>
                  <a:srgbClr val="FF0000"/>
                </a:solidFill>
              </a:rPr>
              <a:t>Each</a:t>
            </a:r>
            <a:r>
              <a:rPr sz="4000" lang="en-US">
                <a:solidFill>
                  <a:srgbClr val="000000"/>
                </a:solidFill>
              </a:rPr>
              <a:t> of the girls </a:t>
            </a:r>
            <a:r>
              <a:rPr sz="4000" lang="en-US">
                <a:solidFill>
                  <a:srgbClr val="FF0000"/>
                </a:solidFill>
              </a:rPr>
              <a:t>is</a:t>
            </a:r>
            <a:r>
              <a:rPr sz="4000" lang="en-US">
                <a:solidFill>
                  <a:srgbClr val="000000"/>
                </a:solidFill>
              </a:rPr>
              <a:t> qualified for the prize.</a:t>
            </a:r>
            <a:endParaRPr sz="4000" lang="en-US">
              <a:solidFill>
                <a:srgbClr val="000000"/>
              </a:solidFill>
            </a:endParaRPr>
          </a:p>
          <a:p>
            <a:r>
              <a:rPr sz="4000" lang="en-US">
                <a:solidFill>
                  <a:srgbClr val="FF0000"/>
                </a:solidFill>
              </a:rPr>
              <a:t>Neither</a:t>
            </a:r>
            <a:r>
              <a:rPr sz="4000" lang="en-US">
                <a:solidFill>
                  <a:srgbClr val="000000"/>
                </a:solidFill>
              </a:rPr>
              <a:t> </a:t>
            </a:r>
            <a:r>
              <a:rPr sz="4000" lang="en-US">
                <a:solidFill>
                  <a:srgbClr val="FF0000"/>
                </a:solidFill>
              </a:rPr>
              <a:t>knows</a:t>
            </a:r>
            <a:r>
              <a:rPr sz="4000" lang="en-US">
                <a:solidFill>
                  <a:srgbClr val="000000"/>
                </a:solidFill>
              </a:rPr>
              <a:t> how the competition will end.</a:t>
            </a:r>
            <a:endParaRPr sz="4000"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</p:bgPr>
    </p:bg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2495508" y="0"/>
            <a:ext cx="9696492" cy="1280160"/>
          </a:xfrm>
          <a:prstGeom prst="rect"/>
          <a:solidFill>
            <a:srgbClr val="82C69F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14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0" y="0"/>
            <a:ext cx="2495508" cy="1280160"/>
          </a:xfrm>
          <a:prstGeom prst="rect"/>
          <a:solidFill>
            <a:srgbClr val="F5C13A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15" name="文本框 17"/>
          <p:cNvSpPr txBox="1"/>
          <p:nvPr/>
        </p:nvSpPr>
        <p:spPr>
          <a:xfrm>
            <a:off x="2619868" y="251470"/>
            <a:ext cx="8879904" cy="815340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S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u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b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ject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V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e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r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b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 Agreement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 Rule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8</a:t>
            </a:r>
            <a:endParaRPr altLang="en-US" b="1" dirty="0" sz="4800" lang="zh-CN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2097166" name="图片 11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1" cstate="print"/>
          <a:srcRect l="14141" t="15318" r="15590" b="76144"/>
          <a:stretch>
            <a:fillRect/>
          </a:stretch>
        </p:blipFill>
        <p:spPr>
          <a:xfrm>
            <a:off x="209785" y="333096"/>
            <a:ext cx="2068925" cy="667749"/>
          </a:xfrm>
          <a:prstGeom prst="rect"/>
        </p:spPr>
      </p:pic>
      <p:pic>
        <p:nvPicPr>
          <p:cNvPr id="2097167" name="图片 19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2" cstate="print"/>
          <a:srcRect l="24567" t="37867" r="28394" b="58235"/>
          <a:stretch>
            <a:fillRect/>
          </a:stretch>
        </p:blipFill>
        <p:spPr>
          <a:xfrm>
            <a:off x="8487013" y="5265012"/>
            <a:ext cx="2813215" cy="538404"/>
          </a:xfrm>
          <a:prstGeom prst="rect"/>
        </p:spPr>
      </p:pic>
      <p:sp>
        <p:nvSpPr>
          <p:cNvPr id="1048616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/>
          <a:solidFill>
            <a:srgbClr val="00A69C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17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/>
          <a:solidFill>
            <a:srgbClr val="F6921E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18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3440387" y="-1735497"/>
            <a:ext cx="997131" cy="1599112"/>
          </a:xfrm>
          <a:prstGeom prst="rect"/>
          <a:solidFill>
            <a:srgbClr val="EC1C24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19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4437518" y="-1721867"/>
            <a:ext cx="997131" cy="1599112"/>
          </a:xfrm>
          <a:prstGeom prst="rect"/>
          <a:solidFill>
            <a:srgbClr val="2B8F66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20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5434649" y="-1742161"/>
            <a:ext cx="997131" cy="1599112"/>
          </a:xfrm>
          <a:prstGeom prst="rect"/>
          <a:solidFill>
            <a:srgbClr val="39A3C3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21" name=""/>
          <p:cNvSpPr txBox="1"/>
          <p:nvPr/>
        </p:nvSpPr>
        <p:spPr>
          <a:xfrm>
            <a:off x="615874" y="1974786"/>
            <a:ext cx="11132496" cy="3749040"/>
          </a:xfrm>
          <a:prstGeom prst="rect"/>
        </p:spPr>
        <p:txBody>
          <a:bodyPr rtlCol="0" wrap="square">
            <a:spAutoFit/>
          </a:bodyPr>
          <a:p>
            <a:r>
              <a:rPr sz="4100" lang="en-US">
                <a:solidFill>
                  <a:srgbClr val="00B0F0"/>
                </a:solidFill>
              </a:rPr>
              <a:t>Sentences that begin with </a:t>
            </a:r>
            <a:r>
              <a:rPr sz="4100" lang="en-US">
                <a:solidFill>
                  <a:srgbClr val="00B0F0"/>
                </a:solidFill>
              </a:rPr>
              <a:t>there is </a:t>
            </a:r>
            <a:r>
              <a:rPr sz="4100" lang="en-US">
                <a:solidFill>
                  <a:srgbClr val="00B0F0"/>
                </a:solidFill>
              </a:rPr>
              <a:t>or </a:t>
            </a:r>
            <a:r>
              <a:rPr sz="4100" lang="en-US">
                <a:solidFill>
                  <a:srgbClr val="00B0F0"/>
                </a:solidFill>
              </a:rPr>
              <a:t>there are</a:t>
            </a:r>
            <a:r>
              <a:rPr sz="4100" lang="en-US">
                <a:solidFill>
                  <a:srgbClr val="00B0F0"/>
                </a:solidFill>
              </a:rPr>
              <a:t> have the subject following the verb since there is not a subject. Therefore, the verb must agree with what follows it.</a:t>
            </a:r>
            <a:r>
              <a:rPr sz="4100" lang="en-US">
                <a:solidFill>
                  <a:srgbClr val="00B0F0"/>
                </a:solidFill>
              </a:rPr>
              <a:t> </a:t>
            </a:r>
            <a:r>
              <a:rPr sz="4100" lang="en-US">
                <a:solidFill>
                  <a:srgbClr val="00B0F0"/>
                </a:solidFill>
              </a:rPr>
              <a:t>E</a:t>
            </a:r>
            <a:r>
              <a:rPr sz="4100" lang="en-US">
                <a:solidFill>
                  <a:srgbClr val="00B0F0"/>
                </a:solidFill>
              </a:rPr>
              <a:t>x</a:t>
            </a:r>
            <a:r>
              <a:rPr sz="4100" lang="en-US">
                <a:solidFill>
                  <a:srgbClr val="00B0F0"/>
                </a:solidFill>
              </a:rPr>
              <a:t>a</a:t>
            </a:r>
            <a:r>
              <a:rPr sz="4100" lang="en-US">
                <a:solidFill>
                  <a:srgbClr val="00B0F0"/>
                </a:solidFill>
              </a:rPr>
              <a:t>mple</a:t>
            </a:r>
            <a:r>
              <a:rPr sz="4100" lang="en-US">
                <a:solidFill>
                  <a:srgbClr val="00B0F0"/>
                </a:solidFill>
              </a:rPr>
              <a:t>-</a:t>
            </a:r>
            <a:endParaRPr sz="4100" lang="en-US">
              <a:solidFill>
                <a:srgbClr val="00B0F0"/>
              </a:solidFill>
            </a:endParaRPr>
          </a:p>
          <a:p>
            <a:r>
              <a:rPr sz="4100" lang="en-US">
                <a:solidFill>
                  <a:srgbClr val="00B0F0"/>
                </a:solidFill>
              </a:rPr>
              <a:t>There are</a:t>
            </a:r>
            <a:r>
              <a:rPr sz="4100" lang="en-US">
                <a:solidFill>
                  <a:srgbClr val="00B0F0"/>
                </a:solidFill>
              </a:rPr>
              <a:t> many </a:t>
            </a:r>
            <a:r>
              <a:rPr sz="4100" lang="en-US">
                <a:solidFill>
                  <a:srgbClr val="00B0F0"/>
                </a:solidFill>
              </a:rPr>
              <a:t>paths</a:t>
            </a:r>
            <a:r>
              <a:rPr sz="4100" lang="en-US">
                <a:solidFill>
                  <a:srgbClr val="00B0F0"/>
                </a:solidFill>
              </a:rPr>
              <a:t> to success.</a:t>
            </a:r>
            <a:endParaRPr sz="4100" lang="en-US">
              <a:solidFill>
                <a:srgbClr val="00B0F0"/>
              </a:solidFill>
            </a:endParaRPr>
          </a:p>
          <a:p>
            <a:r>
              <a:rPr sz="4100" lang="en-US">
                <a:solidFill>
                  <a:srgbClr val="00B0F0"/>
                </a:solidFill>
              </a:rPr>
              <a:t>There is </a:t>
            </a:r>
            <a:r>
              <a:rPr sz="4100" lang="en-US">
                <a:solidFill>
                  <a:srgbClr val="00B0F0"/>
                </a:solidFill>
              </a:rPr>
              <a:t>one </a:t>
            </a:r>
            <a:r>
              <a:rPr sz="4100" lang="en-US">
                <a:solidFill>
                  <a:srgbClr val="00B0F0"/>
                </a:solidFill>
              </a:rPr>
              <a:t>road</a:t>
            </a:r>
            <a:r>
              <a:rPr sz="4100" lang="en-US">
                <a:solidFill>
                  <a:srgbClr val="00B0F0"/>
                </a:solidFill>
              </a:rPr>
              <a:t> out of town.</a:t>
            </a:r>
            <a:endParaRPr sz="4100" lang="en-US">
              <a:solidFill>
                <a:srgbClr val="00B0F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B00"/>
        </a:solidFill>
      </p:bgPr>
    </p:bg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2495508" y="0"/>
            <a:ext cx="9696492" cy="1280160"/>
          </a:xfrm>
          <a:prstGeom prst="rect"/>
          <a:solidFill>
            <a:srgbClr val="82C69F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05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0" y="0"/>
            <a:ext cx="2495508" cy="1280160"/>
          </a:xfrm>
          <a:prstGeom prst="rect"/>
          <a:solidFill>
            <a:srgbClr val="F5C13A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06" name="文本框 17"/>
          <p:cNvSpPr txBox="1"/>
          <p:nvPr/>
        </p:nvSpPr>
        <p:spPr>
          <a:xfrm>
            <a:off x="3221328" y="251470"/>
            <a:ext cx="5125046" cy="830997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W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O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R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K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S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H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EET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-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1</a:t>
            </a:r>
            <a:endParaRPr altLang="en-US" b="1" dirty="0" sz="4800" lang="zh-CN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2097164" name="图片 11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1" cstate="print"/>
          <a:srcRect l="14141" t="15318" r="15590" b="76144"/>
          <a:stretch>
            <a:fillRect/>
          </a:stretch>
        </p:blipFill>
        <p:spPr>
          <a:xfrm>
            <a:off x="209785" y="333096"/>
            <a:ext cx="2068925" cy="667749"/>
          </a:xfrm>
          <a:prstGeom prst="rect"/>
        </p:spPr>
      </p:pic>
      <p:pic>
        <p:nvPicPr>
          <p:cNvPr id="2097165" name="图片 19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2" cstate="print"/>
          <a:srcRect l="24567" t="37867" r="28394" b="58235"/>
          <a:stretch>
            <a:fillRect/>
          </a:stretch>
        </p:blipFill>
        <p:spPr>
          <a:xfrm>
            <a:off x="8891105" y="381583"/>
            <a:ext cx="2813215" cy="619262"/>
          </a:xfrm>
          <a:prstGeom prst="rect"/>
        </p:spPr>
      </p:pic>
      <p:sp>
        <p:nvSpPr>
          <p:cNvPr id="1048607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/>
          <a:solidFill>
            <a:srgbClr val="00A69C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08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/>
          <a:solidFill>
            <a:srgbClr val="F6921E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09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3440387" y="-1735497"/>
            <a:ext cx="997131" cy="1599112"/>
          </a:xfrm>
          <a:prstGeom prst="rect"/>
          <a:solidFill>
            <a:srgbClr val="EC1C24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10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4437518" y="-1721867"/>
            <a:ext cx="997131" cy="1599112"/>
          </a:xfrm>
          <a:prstGeom prst="rect"/>
          <a:solidFill>
            <a:srgbClr val="2B8F66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11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5434649" y="-1742161"/>
            <a:ext cx="997131" cy="1599112"/>
          </a:xfrm>
          <a:prstGeom prst="rect"/>
          <a:solidFill>
            <a:srgbClr val="39A3C3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12" name=""/>
          <p:cNvSpPr txBox="1"/>
          <p:nvPr/>
        </p:nvSpPr>
        <p:spPr>
          <a:xfrm>
            <a:off x="708126" y="1280159"/>
            <a:ext cx="11425400" cy="7635240"/>
          </a:xfrm>
          <a:prstGeom prst="rect"/>
        </p:spPr>
        <p:txBody>
          <a:bodyPr rtlCol="0" wrap="square">
            <a:spAutoFit/>
          </a:bodyPr>
          <a:p>
            <a:r>
              <a:rPr sz="2800" lang="en-US">
                <a:solidFill>
                  <a:srgbClr val="FF0000"/>
                </a:solidFill>
              </a:rPr>
              <a:t>Subject-Verb Agreement Practice Exercises</a:t>
            </a:r>
            <a:endParaRPr sz="2800" lang="en-US">
              <a:solidFill>
                <a:srgbClr val="FF0000"/>
              </a:solidFill>
            </a:endParaRPr>
          </a:p>
          <a:p>
            <a:r>
              <a:rPr sz="2800" lang="en-US">
                <a:solidFill>
                  <a:srgbClr val="000000"/>
                </a:solidFill>
              </a:rPr>
              <a:t>1. Everyone (has/have) done his or her homework.</a:t>
            </a:r>
            <a:endParaRPr sz="2800" lang="en-US">
              <a:solidFill>
                <a:srgbClr val="000000"/>
              </a:solidFill>
            </a:endParaRPr>
          </a:p>
          <a:p>
            <a:r>
              <a:rPr sz="2800" lang="en-US">
                <a:solidFill>
                  <a:srgbClr val="000000"/>
                </a:solidFill>
              </a:rPr>
              <a:t>2. Each of the students (is/are) responsible for doing his or her work.</a:t>
            </a:r>
            <a:endParaRPr sz="2800" lang="en-US">
              <a:solidFill>
                <a:srgbClr val="000000"/>
              </a:solidFill>
            </a:endParaRPr>
          </a:p>
          <a:p>
            <a:r>
              <a:rPr sz="2800" lang="en-US">
                <a:solidFill>
                  <a:srgbClr val="000000"/>
                </a:solidFill>
              </a:rPr>
              <a:t>3. Either my father or my brothers (is/are) going to sell the car.</a:t>
            </a:r>
            <a:endParaRPr sz="2800" lang="en-US">
              <a:solidFill>
                <a:srgbClr val="000000"/>
              </a:solidFill>
            </a:endParaRPr>
          </a:p>
          <a:p>
            <a:r>
              <a:rPr sz="2800" lang="en-US">
                <a:solidFill>
                  <a:srgbClr val="000000"/>
                </a:solidFill>
              </a:rPr>
              <a:t>4. Neither my sisters nor my mother (is/are) going to sell the house.</a:t>
            </a:r>
            <a:endParaRPr sz="2800" lang="en-US">
              <a:solidFill>
                <a:srgbClr val="000000"/>
              </a:solidFill>
            </a:endParaRPr>
          </a:p>
          <a:p>
            <a:r>
              <a:rPr sz="2800" lang="en-US">
                <a:solidFill>
                  <a:srgbClr val="000000"/>
                </a:solidFill>
              </a:rPr>
              <a:t>5. The samples on the tray in the lab (need/needs) testing.</a:t>
            </a:r>
            <a:endParaRPr sz="2800" lang="en-US">
              <a:solidFill>
                <a:srgbClr val="000000"/>
              </a:solidFill>
            </a:endParaRPr>
          </a:p>
          <a:p>
            <a:r>
              <a:rPr sz="2800" lang="en-US">
                <a:solidFill>
                  <a:srgbClr val="000000"/>
                </a:solidFill>
              </a:rPr>
              <a:t>6. Mary and John usually (plays/play) together.</a:t>
            </a:r>
            <a:endParaRPr sz="2800" lang="en-US">
              <a:solidFill>
                <a:srgbClr val="000000"/>
              </a:solidFill>
            </a:endParaRPr>
          </a:p>
          <a:p>
            <a:r>
              <a:rPr sz="2800" lang="en-US">
                <a:solidFill>
                  <a:srgbClr val="000000"/>
                </a:solidFill>
              </a:rPr>
              <a:t>7. Both of the dogs (has/have) collars.</a:t>
            </a:r>
            <a:endParaRPr sz="2800" lang="en-US">
              <a:solidFill>
                <a:srgbClr val="000000"/>
              </a:solidFill>
            </a:endParaRPr>
          </a:p>
          <a:p>
            <a:r>
              <a:rPr sz="2800" lang="en-US">
                <a:solidFill>
                  <a:srgbClr val="000000"/>
                </a:solidFill>
              </a:rPr>
              <a:t>8. Neither the dogs nor the cat (is/are) very hungry.</a:t>
            </a:r>
            <a:endParaRPr sz="2800" lang="en-US">
              <a:solidFill>
                <a:srgbClr val="000000"/>
              </a:solidFill>
            </a:endParaRPr>
          </a:p>
          <a:p>
            <a:r>
              <a:rPr sz="2800" lang="en-US">
                <a:solidFill>
                  <a:srgbClr val="000000"/>
                </a:solidFill>
              </a:rPr>
              <a:t>9. Either the girls or the boy (walk/walks) in the evening.</a:t>
            </a:r>
            <a:endParaRPr sz="2800" lang="en-US">
              <a:solidFill>
                <a:srgbClr val="000000"/>
              </a:solidFill>
            </a:endParaRPr>
          </a:p>
          <a:p>
            <a:r>
              <a:rPr sz="2800" lang="en-US">
                <a:solidFill>
                  <a:srgbClr val="000000"/>
                </a:solidFill>
              </a:rPr>
              <a:t>10. Either the boy or the girls (walk/walks) in the evening.</a:t>
            </a:r>
            <a:endParaRPr sz="2800" lang="en-US">
              <a:solidFill>
                <a:srgbClr val="000000"/>
              </a:solidFill>
            </a:endParaRPr>
          </a:p>
          <a:p>
            <a:r>
              <a:rPr sz="2800" lang="en-US">
                <a:solidFill>
                  <a:srgbClr val="000000"/>
                </a:solidFill>
              </a:rPr>
              <a:t>11. At the end of the fall (comes/come) the hard tests.</a:t>
            </a:r>
            <a:endParaRPr sz="2800" lang="en-US">
              <a:solidFill>
                <a:srgbClr val="000000"/>
              </a:solidFill>
            </a:endParaRPr>
          </a:p>
          <a:p>
            <a:r>
              <a:rPr sz="2800" lang="en-US">
                <a:solidFill>
                  <a:srgbClr val="000000"/>
                </a:solidFill>
              </a:rPr>
              <a:t>12. The slaughter of animals for their fur (has/have) caused controversy.</a:t>
            </a:r>
            <a:endParaRPr sz="2800" lang="en-US">
              <a:solidFill>
                <a:srgbClr val="000000"/>
              </a:solidFill>
            </a:endParaRPr>
          </a:p>
          <a:p>
            <a:r>
              <a:rPr sz="2800" lang="en-US">
                <a:solidFill>
                  <a:srgbClr val="000000"/>
                </a:solidFill>
              </a:rPr>
              <a:t>13. The student, as well as his teacher, (was/were) going on the field trip.</a:t>
            </a:r>
            <a:endParaRPr sz="2800" lang="en-US">
              <a:solidFill>
                <a:srgbClr val="000000"/>
              </a:solidFill>
            </a:endParaRPr>
          </a:p>
          <a:p>
            <a:r>
              <a:rPr sz="2800" lang="en-US">
                <a:solidFill>
                  <a:srgbClr val="000000"/>
                </a:solidFill>
              </a:rPr>
              <a:t>14. The hard tests (comes/come) at the end of the fall.</a:t>
            </a:r>
            <a:endParaRPr sz="2800" lang="en-US">
              <a:solidFill>
                <a:srgbClr val="000000"/>
              </a:solidFill>
            </a:endParaRPr>
          </a:p>
          <a:p>
            <a:r>
              <a:rPr sz="2800" lang="en-US">
                <a:solidFill>
                  <a:srgbClr val="000000"/>
                </a:solidFill>
              </a:rPr>
              <a:t>15. Both of my roommates (has/have) decided to live in the dorms.</a:t>
            </a:r>
            <a:endParaRPr sz="2800"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CD"/>
        </a:solidFill>
      </p:bgPr>
    </p:bg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2495508" y="0"/>
            <a:ext cx="9696492" cy="1280160"/>
          </a:xfrm>
          <a:prstGeom prst="rect"/>
          <a:solidFill>
            <a:srgbClr val="82C69F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592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0" y="0"/>
            <a:ext cx="2495508" cy="1280160"/>
          </a:xfrm>
          <a:prstGeom prst="rect"/>
          <a:solidFill>
            <a:srgbClr val="F5C13A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593" name="文本框 17"/>
          <p:cNvSpPr txBox="1"/>
          <p:nvPr/>
        </p:nvSpPr>
        <p:spPr>
          <a:xfrm>
            <a:off x="3221328" y="251470"/>
            <a:ext cx="5125046" cy="830997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W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O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R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K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S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HEET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-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2</a:t>
            </a:r>
            <a:endParaRPr altLang="en-US" b="1" dirty="0" sz="4800" lang="zh-CN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2097162" name="图片 11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1" cstate="print"/>
          <a:srcRect l="14141" t="15318" r="15590" b="76144"/>
          <a:stretch>
            <a:fillRect/>
          </a:stretch>
        </p:blipFill>
        <p:spPr>
          <a:xfrm>
            <a:off x="209785" y="333096"/>
            <a:ext cx="2068925" cy="667749"/>
          </a:xfrm>
          <a:prstGeom prst="rect"/>
        </p:spPr>
      </p:pic>
      <p:pic>
        <p:nvPicPr>
          <p:cNvPr id="2097163" name="图片 19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2" cstate="print"/>
          <a:srcRect l="24567" t="37867" r="28394" b="58235"/>
          <a:stretch>
            <a:fillRect/>
          </a:stretch>
        </p:blipFill>
        <p:spPr>
          <a:xfrm>
            <a:off x="8891105" y="381583"/>
            <a:ext cx="2813215" cy="619262"/>
          </a:xfrm>
          <a:prstGeom prst="rect"/>
        </p:spPr>
      </p:pic>
      <p:sp>
        <p:nvSpPr>
          <p:cNvPr id="1048594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/>
          <a:solidFill>
            <a:srgbClr val="00A69C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595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/>
          <a:solidFill>
            <a:srgbClr val="F6921E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596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3440387" y="-1735497"/>
            <a:ext cx="997131" cy="1599112"/>
          </a:xfrm>
          <a:prstGeom prst="rect"/>
          <a:solidFill>
            <a:srgbClr val="EC1C24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597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4437518" y="-1721867"/>
            <a:ext cx="997131" cy="1599112"/>
          </a:xfrm>
          <a:prstGeom prst="rect"/>
          <a:solidFill>
            <a:srgbClr val="2B8F66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598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5434649" y="-1742161"/>
            <a:ext cx="997131" cy="1599112"/>
          </a:xfrm>
          <a:prstGeom prst="rect"/>
          <a:solidFill>
            <a:srgbClr val="39A3C3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599" name="Freeform 115"/>
          <p:cNvSpPr>
            <a:spLocks noChangeArrowheads="1"/>
          </p:cNvSpPr>
          <p:nvPr/>
        </p:nvSpPr>
        <p:spPr bwMode="auto">
          <a:xfrm>
            <a:off x="8201890" y="2664620"/>
            <a:ext cx="238488" cy="296147"/>
          </a:xfrm>
          <a:custGeom>
            <a:avLst/>
            <a:gdLst>
              <a:gd name="T0" fmla="*/ 381 w 400"/>
              <a:gd name="T1" fmla="*/ 124 h 498"/>
              <a:gd name="T2" fmla="*/ 381 w 400"/>
              <a:gd name="T3" fmla="*/ 124 h 498"/>
              <a:gd name="T4" fmla="*/ 231 w 400"/>
              <a:gd name="T5" fmla="*/ 9 h 498"/>
              <a:gd name="T6" fmla="*/ 115 w 400"/>
              <a:gd name="T7" fmla="*/ 151 h 498"/>
              <a:gd name="T8" fmla="*/ 133 w 400"/>
              <a:gd name="T9" fmla="*/ 213 h 498"/>
              <a:gd name="T10" fmla="*/ 9 w 400"/>
              <a:gd name="T11" fmla="*/ 407 h 498"/>
              <a:gd name="T12" fmla="*/ 0 w 400"/>
              <a:gd name="T13" fmla="*/ 434 h 498"/>
              <a:gd name="T14" fmla="*/ 9 w 400"/>
              <a:gd name="T15" fmla="*/ 478 h 498"/>
              <a:gd name="T16" fmla="*/ 27 w 400"/>
              <a:gd name="T17" fmla="*/ 497 h 498"/>
              <a:gd name="T18" fmla="*/ 62 w 400"/>
              <a:gd name="T19" fmla="*/ 487 h 498"/>
              <a:gd name="T20" fmla="*/ 89 w 400"/>
              <a:gd name="T21" fmla="*/ 470 h 498"/>
              <a:gd name="T22" fmla="*/ 142 w 400"/>
              <a:gd name="T23" fmla="*/ 390 h 498"/>
              <a:gd name="T24" fmla="*/ 142 w 400"/>
              <a:gd name="T25" fmla="*/ 390 h 498"/>
              <a:gd name="T26" fmla="*/ 177 w 400"/>
              <a:gd name="T27" fmla="*/ 381 h 498"/>
              <a:gd name="T28" fmla="*/ 231 w 400"/>
              <a:gd name="T29" fmla="*/ 284 h 498"/>
              <a:gd name="T30" fmla="*/ 293 w 400"/>
              <a:gd name="T31" fmla="*/ 284 h 498"/>
              <a:gd name="T32" fmla="*/ 381 w 400"/>
              <a:gd name="T33" fmla="*/ 124 h 498"/>
              <a:gd name="T34" fmla="*/ 319 w 400"/>
              <a:gd name="T35" fmla="*/ 159 h 498"/>
              <a:gd name="T36" fmla="*/ 319 w 400"/>
              <a:gd name="T37" fmla="*/ 159 h 498"/>
              <a:gd name="T38" fmla="*/ 256 w 400"/>
              <a:gd name="T39" fmla="*/ 142 h 498"/>
              <a:gd name="T40" fmla="*/ 221 w 400"/>
              <a:gd name="T41" fmla="*/ 80 h 498"/>
              <a:gd name="T42" fmla="*/ 310 w 400"/>
              <a:gd name="T43" fmla="*/ 71 h 498"/>
              <a:gd name="T44" fmla="*/ 319 w 400"/>
              <a:gd name="T45" fmla="*/ 159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00" h="498">
                <a:moveTo>
                  <a:pt x="381" y="124"/>
                </a:moveTo>
                <a:lnTo>
                  <a:pt x="381" y="124"/>
                </a:lnTo>
                <a:cubicBezTo>
                  <a:pt x="372" y="44"/>
                  <a:pt x="301" y="0"/>
                  <a:pt x="231" y="9"/>
                </a:cubicBezTo>
                <a:cubicBezTo>
                  <a:pt x="159" y="27"/>
                  <a:pt x="106" y="80"/>
                  <a:pt x="115" y="151"/>
                </a:cubicBezTo>
                <a:cubicBezTo>
                  <a:pt x="115" y="168"/>
                  <a:pt x="124" y="195"/>
                  <a:pt x="133" y="213"/>
                </a:cubicBezTo>
                <a:cubicBezTo>
                  <a:pt x="9" y="407"/>
                  <a:pt x="9" y="407"/>
                  <a:pt x="9" y="407"/>
                </a:cubicBezTo>
                <a:cubicBezTo>
                  <a:pt x="0" y="407"/>
                  <a:pt x="0" y="425"/>
                  <a:pt x="0" y="434"/>
                </a:cubicBezTo>
                <a:cubicBezTo>
                  <a:pt x="9" y="478"/>
                  <a:pt x="9" y="478"/>
                  <a:pt x="9" y="478"/>
                </a:cubicBezTo>
                <a:cubicBezTo>
                  <a:pt x="9" y="487"/>
                  <a:pt x="18" y="497"/>
                  <a:pt x="27" y="497"/>
                </a:cubicBezTo>
                <a:cubicBezTo>
                  <a:pt x="62" y="487"/>
                  <a:pt x="62" y="487"/>
                  <a:pt x="62" y="487"/>
                </a:cubicBezTo>
                <a:cubicBezTo>
                  <a:pt x="71" y="487"/>
                  <a:pt x="80" y="478"/>
                  <a:pt x="89" y="470"/>
                </a:cubicBezTo>
                <a:cubicBezTo>
                  <a:pt x="142" y="390"/>
                  <a:pt x="142" y="390"/>
                  <a:pt x="142" y="390"/>
                </a:cubicBezTo>
                <a:lnTo>
                  <a:pt x="142" y="390"/>
                </a:lnTo>
                <a:cubicBezTo>
                  <a:pt x="177" y="381"/>
                  <a:pt x="177" y="381"/>
                  <a:pt x="177" y="381"/>
                </a:cubicBezTo>
                <a:cubicBezTo>
                  <a:pt x="231" y="284"/>
                  <a:pt x="231" y="284"/>
                  <a:pt x="231" y="284"/>
                </a:cubicBezTo>
                <a:cubicBezTo>
                  <a:pt x="248" y="293"/>
                  <a:pt x="284" y="284"/>
                  <a:pt x="293" y="284"/>
                </a:cubicBezTo>
                <a:cubicBezTo>
                  <a:pt x="363" y="275"/>
                  <a:pt x="399" y="195"/>
                  <a:pt x="381" y="124"/>
                </a:cubicBezTo>
                <a:close/>
                <a:moveTo>
                  <a:pt x="319" y="159"/>
                </a:moveTo>
                <a:lnTo>
                  <a:pt x="319" y="159"/>
                </a:lnTo>
                <a:cubicBezTo>
                  <a:pt x="301" y="187"/>
                  <a:pt x="284" y="168"/>
                  <a:pt x="256" y="142"/>
                </a:cubicBezTo>
                <a:cubicBezTo>
                  <a:pt x="231" y="124"/>
                  <a:pt x="203" y="115"/>
                  <a:pt x="221" y="80"/>
                </a:cubicBezTo>
                <a:cubicBezTo>
                  <a:pt x="240" y="53"/>
                  <a:pt x="284" y="44"/>
                  <a:pt x="310" y="71"/>
                </a:cubicBezTo>
                <a:cubicBezTo>
                  <a:pt x="337" y="89"/>
                  <a:pt x="346" y="133"/>
                  <a:pt x="319" y="159"/>
                </a:cubicBezTo>
                <a:close/>
              </a:path>
            </a:pathLst>
          </a:custGeom>
          <a:solidFill>
            <a:sysClr lastClr="FFFFFF" val="window"/>
          </a:solidFill>
          <a:ln>
            <a:noFill/>
          </a:ln>
          <a:effectLst/>
        </p:spPr>
        <p:txBody>
          <a:bodyPr anchor="ctr" wrap="none"/>
          <a:p>
            <a:endParaRPr sz="1200" kern="0" lang="en-US">
              <a:solidFill>
                <a:srgbClr val="000000"/>
              </a:solidFill>
              <a:ea typeface="Calibri" panose="020F0502020204030204" charset="0"/>
              <a:cs typeface="Calibri" panose="020F0502020204030204" charset="0"/>
              <a:sym typeface="Arial" panose="020B0604020202020204" pitchFamily="34" charset="0"/>
            </a:endParaRPr>
          </a:p>
        </p:txBody>
      </p:sp>
      <p:sp>
        <p:nvSpPr>
          <p:cNvPr id="1048600" name="Freeform 3"/>
          <p:cNvSpPr>
            <a:spLocks noChangeArrowheads="1"/>
          </p:cNvSpPr>
          <p:nvPr/>
        </p:nvSpPr>
        <p:spPr bwMode="auto">
          <a:xfrm>
            <a:off x="8173060" y="5267501"/>
            <a:ext cx="296147" cy="238488"/>
          </a:xfrm>
          <a:custGeom>
            <a:avLst/>
            <a:gdLst>
              <a:gd name="T0" fmla="*/ 487 w 497"/>
              <a:gd name="T1" fmla="*/ 71 h 400"/>
              <a:gd name="T2" fmla="*/ 487 w 497"/>
              <a:gd name="T3" fmla="*/ 71 h 400"/>
              <a:gd name="T4" fmla="*/ 372 w 497"/>
              <a:gd name="T5" fmla="*/ 0 h 400"/>
              <a:gd name="T6" fmla="*/ 354 w 497"/>
              <a:gd name="T7" fmla="*/ 0 h 400"/>
              <a:gd name="T8" fmla="*/ 248 w 497"/>
              <a:gd name="T9" fmla="*/ 71 h 400"/>
              <a:gd name="T10" fmla="*/ 142 w 497"/>
              <a:gd name="T11" fmla="*/ 0 h 400"/>
              <a:gd name="T12" fmla="*/ 123 w 497"/>
              <a:gd name="T13" fmla="*/ 0 h 400"/>
              <a:gd name="T14" fmla="*/ 8 w 497"/>
              <a:gd name="T15" fmla="*/ 71 h 400"/>
              <a:gd name="T16" fmla="*/ 0 w 497"/>
              <a:gd name="T17" fmla="*/ 89 h 400"/>
              <a:gd name="T18" fmla="*/ 0 w 497"/>
              <a:gd name="T19" fmla="*/ 382 h 400"/>
              <a:gd name="T20" fmla="*/ 8 w 497"/>
              <a:gd name="T21" fmla="*/ 390 h 400"/>
              <a:gd name="T22" fmla="*/ 26 w 497"/>
              <a:gd name="T23" fmla="*/ 390 h 400"/>
              <a:gd name="T24" fmla="*/ 132 w 497"/>
              <a:gd name="T25" fmla="*/ 328 h 400"/>
              <a:gd name="T26" fmla="*/ 239 w 497"/>
              <a:gd name="T27" fmla="*/ 390 h 400"/>
              <a:gd name="T28" fmla="*/ 257 w 497"/>
              <a:gd name="T29" fmla="*/ 390 h 400"/>
              <a:gd name="T30" fmla="*/ 363 w 497"/>
              <a:gd name="T31" fmla="*/ 328 h 400"/>
              <a:gd name="T32" fmla="*/ 470 w 497"/>
              <a:gd name="T33" fmla="*/ 390 h 400"/>
              <a:gd name="T34" fmla="*/ 478 w 497"/>
              <a:gd name="T35" fmla="*/ 399 h 400"/>
              <a:gd name="T36" fmla="*/ 487 w 497"/>
              <a:gd name="T37" fmla="*/ 390 h 400"/>
              <a:gd name="T38" fmla="*/ 496 w 497"/>
              <a:gd name="T39" fmla="*/ 382 h 400"/>
              <a:gd name="T40" fmla="*/ 496 w 497"/>
              <a:gd name="T41" fmla="*/ 89 h 400"/>
              <a:gd name="T42" fmla="*/ 487 w 497"/>
              <a:gd name="T43" fmla="*/ 71 h 400"/>
              <a:gd name="T44" fmla="*/ 115 w 497"/>
              <a:gd name="T45" fmla="*/ 293 h 400"/>
              <a:gd name="T46" fmla="*/ 115 w 497"/>
              <a:gd name="T47" fmla="*/ 293 h 400"/>
              <a:gd name="T48" fmla="*/ 35 w 497"/>
              <a:gd name="T49" fmla="*/ 346 h 400"/>
              <a:gd name="T50" fmla="*/ 35 w 497"/>
              <a:gd name="T51" fmla="*/ 98 h 400"/>
              <a:gd name="T52" fmla="*/ 115 w 497"/>
              <a:gd name="T53" fmla="*/ 44 h 400"/>
              <a:gd name="T54" fmla="*/ 115 w 497"/>
              <a:gd name="T55" fmla="*/ 293 h 400"/>
              <a:gd name="T56" fmla="*/ 230 w 497"/>
              <a:gd name="T57" fmla="*/ 346 h 400"/>
              <a:gd name="T58" fmla="*/ 230 w 497"/>
              <a:gd name="T59" fmla="*/ 346 h 400"/>
              <a:gd name="T60" fmla="*/ 150 w 497"/>
              <a:gd name="T61" fmla="*/ 293 h 400"/>
              <a:gd name="T62" fmla="*/ 150 w 497"/>
              <a:gd name="T63" fmla="*/ 44 h 400"/>
              <a:gd name="T64" fmla="*/ 230 w 497"/>
              <a:gd name="T65" fmla="*/ 98 h 400"/>
              <a:gd name="T66" fmla="*/ 230 w 497"/>
              <a:gd name="T67" fmla="*/ 346 h 400"/>
              <a:gd name="T68" fmla="*/ 345 w 497"/>
              <a:gd name="T69" fmla="*/ 293 h 400"/>
              <a:gd name="T70" fmla="*/ 345 w 497"/>
              <a:gd name="T71" fmla="*/ 293 h 400"/>
              <a:gd name="T72" fmla="*/ 266 w 497"/>
              <a:gd name="T73" fmla="*/ 346 h 400"/>
              <a:gd name="T74" fmla="*/ 266 w 497"/>
              <a:gd name="T75" fmla="*/ 98 h 400"/>
              <a:gd name="T76" fmla="*/ 345 w 497"/>
              <a:gd name="T77" fmla="*/ 44 h 400"/>
              <a:gd name="T78" fmla="*/ 345 w 497"/>
              <a:gd name="T79" fmla="*/ 293 h 400"/>
              <a:gd name="T80" fmla="*/ 461 w 497"/>
              <a:gd name="T81" fmla="*/ 346 h 400"/>
              <a:gd name="T82" fmla="*/ 461 w 497"/>
              <a:gd name="T83" fmla="*/ 346 h 400"/>
              <a:gd name="T84" fmla="*/ 380 w 497"/>
              <a:gd name="T85" fmla="*/ 293 h 400"/>
              <a:gd name="T86" fmla="*/ 380 w 497"/>
              <a:gd name="T87" fmla="*/ 44 h 400"/>
              <a:gd name="T88" fmla="*/ 461 w 497"/>
              <a:gd name="T89" fmla="*/ 98 h 400"/>
              <a:gd name="T90" fmla="*/ 461 w 497"/>
              <a:gd name="T91" fmla="*/ 34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97" h="400">
                <a:moveTo>
                  <a:pt x="487" y="71"/>
                </a:moveTo>
                <a:lnTo>
                  <a:pt x="487" y="71"/>
                </a:lnTo>
                <a:cubicBezTo>
                  <a:pt x="372" y="0"/>
                  <a:pt x="372" y="0"/>
                  <a:pt x="372" y="0"/>
                </a:cubicBezTo>
                <a:cubicBezTo>
                  <a:pt x="363" y="0"/>
                  <a:pt x="363" y="0"/>
                  <a:pt x="354" y="0"/>
                </a:cubicBezTo>
                <a:cubicBezTo>
                  <a:pt x="248" y="71"/>
                  <a:pt x="248" y="71"/>
                  <a:pt x="248" y="71"/>
                </a:cubicBezTo>
                <a:cubicBezTo>
                  <a:pt x="142" y="0"/>
                  <a:pt x="142" y="0"/>
                  <a:pt x="142" y="0"/>
                </a:cubicBezTo>
                <a:cubicBezTo>
                  <a:pt x="132" y="0"/>
                  <a:pt x="132" y="0"/>
                  <a:pt x="123" y="0"/>
                </a:cubicBezTo>
                <a:cubicBezTo>
                  <a:pt x="8" y="71"/>
                  <a:pt x="8" y="71"/>
                  <a:pt x="8" y="71"/>
                </a:cubicBezTo>
                <a:cubicBezTo>
                  <a:pt x="0" y="80"/>
                  <a:pt x="0" y="80"/>
                  <a:pt x="0" y="89"/>
                </a:cubicBezTo>
                <a:cubicBezTo>
                  <a:pt x="0" y="382"/>
                  <a:pt x="0" y="382"/>
                  <a:pt x="0" y="382"/>
                </a:cubicBezTo>
                <a:cubicBezTo>
                  <a:pt x="0" y="382"/>
                  <a:pt x="0" y="390"/>
                  <a:pt x="8" y="390"/>
                </a:cubicBezTo>
                <a:cubicBezTo>
                  <a:pt x="8" y="399"/>
                  <a:pt x="17" y="399"/>
                  <a:pt x="26" y="390"/>
                </a:cubicBezTo>
                <a:cubicBezTo>
                  <a:pt x="132" y="328"/>
                  <a:pt x="132" y="328"/>
                  <a:pt x="132" y="328"/>
                </a:cubicBezTo>
                <a:cubicBezTo>
                  <a:pt x="239" y="390"/>
                  <a:pt x="239" y="390"/>
                  <a:pt x="239" y="390"/>
                </a:cubicBezTo>
                <a:cubicBezTo>
                  <a:pt x="248" y="399"/>
                  <a:pt x="248" y="399"/>
                  <a:pt x="257" y="390"/>
                </a:cubicBezTo>
                <a:cubicBezTo>
                  <a:pt x="363" y="328"/>
                  <a:pt x="363" y="328"/>
                  <a:pt x="363" y="328"/>
                </a:cubicBezTo>
                <a:cubicBezTo>
                  <a:pt x="470" y="390"/>
                  <a:pt x="470" y="390"/>
                  <a:pt x="470" y="390"/>
                </a:cubicBezTo>
                <a:cubicBezTo>
                  <a:pt x="470" y="399"/>
                  <a:pt x="478" y="399"/>
                  <a:pt x="478" y="399"/>
                </a:cubicBezTo>
                <a:cubicBezTo>
                  <a:pt x="478" y="399"/>
                  <a:pt x="487" y="399"/>
                  <a:pt x="487" y="390"/>
                </a:cubicBezTo>
                <a:cubicBezTo>
                  <a:pt x="496" y="390"/>
                  <a:pt x="496" y="382"/>
                  <a:pt x="496" y="382"/>
                </a:cubicBezTo>
                <a:cubicBezTo>
                  <a:pt x="496" y="89"/>
                  <a:pt x="496" y="89"/>
                  <a:pt x="496" y="89"/>
                </a:cubicBezTo>
                <a:cubicBezTo>
                  <a:pt x="496" y="80"/>
                  <a:pt x="496" y="80"/>
                  <a:pt x="487" y="71"/>
                </a:cubicBezTo>
                <a:close/>
                <a:moveTo>
                  <a:pt x="115" y="293"/>
                </a:moveTo>
                <a:lnTo>
                  <a:pt x="115" y="293"/>
                </a:lnTo>
                <a:cubicBezTo>
                  <a:pt x="35" y="346"/>
                  <a:pt x="35" y="346"/>
                  <a:pt x="35" y="346"/>
                </a:cubicBezTo>
                <a:cubicBezTo>
                  <a:pt x="35" y="98"/>
                  <a:pt x="35" y="98"/>
                  <a:pt x="35" y="98"/>
                </a:cubicBezTo>
                <a:cubicBezTo>
                  <a:pt x="115" y="44"/>
                  <a:pt x="115" y="44"/>
                  <a:pt x="115" y="44"/>
                </a:cubicBezTo>
                <a:lnTo>
                  <a:pt x="115" y="293"/>
                </a:lnTo>
                <a:close/>
                <a:moveTo>
                  <a:pt x="230" y="346"/>
                </a:moveTo>
                <a:lnTo>
                  <a:pt x="230" y="346"/>
                </a:lnTo>
                <a:cubicBezTo>
                  <a:pt x="150" y="293"/>
                  <a:pt x="150" y="293"/>
                  <a:pt x="150" y="293"/>
                </a:cubicBezTo>
                <a:cubicBezTo>
                  <a:pt x="150" y="44"/>
                  <a:pt x="150" y="44"/>
                  <a:pt x="150" y="44"/>
                </a:cubicBezTo>
                <a:cubicBezTo>
                  <a:pt x="230" y="98"/>
                  <a:pt x="230" y="98"/>
                  <a:pt x="230" y="98"/>
                </a:cubicBezTo>
                <a:lnTo>
                  <a:pt x="230" y="346"/>
                </a:lnTo>
                <a:close/>
                <a:moveTo>
                  <a:pt x="345" y="293"/>
                </a:moveTo>
                <a:lnTo>
                  <a:pt x="345" y="293"/>
                </a:lnTo>
                <a:cubicBezTo>
                  <a:pt x="266" y="346"/>
                  <a:pt x="266" y="346"/>
                  <a:pt x="266" y="346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345" y="44"/>
                  <a:pt x="345" y="44"/>
                  <a:pt x="345" y="44"/>
                </a:cubicBezTo>
                <a:lnTo>
                  <a:pt x="345" y="293"/>
                </a:lnTo>
                <a:close/>
                <a:moveTo>
                  <a:pt x="461" y="346"/>
                </a:moveTo>
                <a:lnTo>
                  <a:pt x="461" y="346"/>
                </a:lnTo>
                <a:cubicBezTo>
                  <a:pt x="380" y="293"/>
                  <a:pt x="380" y="293"/>
                  <a:pt x="380" y="293"/>
                </a:cubicBezTo>
                <a:cubicBezTo>
                  <a:pt x="380" y="44"/>
                  <a:pt x="380" y="44"/>
                  <a:pt x="380" y="44"/>
                </a:cubicBezTo>
                <a:cubicBezTo>
                  <a:pt x="461" y="98"/>
                  <a:pt x="461" y="98"/>
                  <a:pt x="461" y="98"/>
                </a:cubicBezTo>
                <a:lnTo>
                  <a:pt x="461" y="346"/>
                </a:lnTo>
                <a:close/>
              </a:path>
            </a:pathLst>
          </a:custGeom>
          <a:solidFill>
            <a:sysClr lastClr="FFFFFF" val="window"/>
          </a:solidFill>
          <a:ln>
            <a:noFill/>
          </a:ln>
          <a:effectLst/>
        </p:spPr>
        <p:txBody>
          <a:bodyPr anchor="ctr" wrap="none"/>
          <a:p>
            <a:endParaRPr sz="1200" kern="0" lang="en-US">
              <a:solidFill>
                <a:srgbClr val="000000"/>
              </a:solidFill>
              <a:ea typeface="Calibri" panose="020F0502020204030204" charset="0"/>
              <a:cs typeface="Calibri" panose="020F0502020204030204" charset="0"/>
              <a:sym typeface="Arial" panose="020B0604020202020204" pitchFamily="34" charset="0"/>
            </a:endParaRPr>
          </a:p>
        </p:txBody>
      </p:sp>
      <p:sp>
        <p:nvSpPr>
          <p:cNvPr id="1048601" name="Freeform 29"/>
          <p:cNvSpPr>
            <a:spLocks noChangeArrowheads="1"/>
          </p:cNvSpPr>
          <p:nvPr/>
        </p:nvSpPr>
        <p:spPr bwMode="auto">
          <a:xfrm>
            <a:off x="3847299" y="5249156"/>
            <a:ext cx="264697" cy="275179"/>
          </a:xfrm>
          <a:custGeom>
            <a:avLst/>
            <a:gdLst>
              <a:gd name="T0" fmla="*/ 248 w 444"/>
              <a:gd name="T1" fmla="*/ 337 h 462"/>
              <a:gd name="T2" fmla="*/ 248 w 444"/>
              <a:gd name="T3" fmla="*/ 337 h 462"/>
              <a:gd name="T4" fmla="*/ 320 w 444"/>
              <a:gd name="T5" fmla="*/ 257 h 462"/>
              <a:gd name="T6" fmla="*/ 443 w 444"/>
              <a:gd name="T7" fmla="*/ 71 h 462"/>
              <a:gd name="T8" fmla="*/ 426 w 444"/>
              <a:gd name="T9" fmla="*/ 53 h 462"/>
              <a:gd name="T10" fmla="*/ 346 w 444"/>
              <a:gd name="T11" fmla="*/ 53 h 462"/>
              <a:gd name="T12" fmla="*/ 222 w 444"/>
              <a:gd name="T13" fmla="*/ 0 h 462"/>
              <a:gd name="T14" fmla="*/ 98 w 444"/>
              <a:gd name="T15" fmla="*/ 53 h 462"/>
              <a:gd name="T16" fmla="*/ 18 w 444"/>
              <a:gd name="T17" fmla="*/ 53 h 462"/>
              <a:gd name="T18" fmla="*/ 0 w 444"/>
              <a:gd name="T19" fmla="*/ 71 h 462"/>
              <a:gd name="T20" fmla="*/ 124 w 444"/>
              <a:gd name="T21" fmla="*/ 257 h 462"/>
              <a:gd name="T22" fmla="*/ 195 w 444"/>
              <a:gd name="T23" fmla="*/ 337 h 462"/>
              <a:gd name="T24" fmla="*/ 195 w 444"/>
              <a:gd name="T25" fmla="*/ 372 h 462"/>
              <a:gd name="T26" fmla="*/ 107 w 444"/>
              <a:gd name="T27" fmla="*/ 416 h 462"/>
              <a:gd name="T28" fmla="*/ 222 w 444"/>
              <a:gd name="T29" fmla="*/ 461 h 462"/>
              <a:gd name="T30" fmla="*/ 328 w 444"/>
              <a:gd name="T31" fmla="*/ 416 h 462"/>
              <a:gd name="T32" fmla="*/ 248 w 444"/>
              <a:gd name="T33" fmla="*/ 372 h 462"/>
              <a:gd name="T34" fmla="*/ 248 w 444"/>
              <a:gd name="T35" fmla="*/ 337 h 462"/>
              <a:gd name="T36" fmla="*/ 320 w 444"/>
              <a:gd name="T37" fmla="*/ 212 h 462"/>
              <a:gd name="T38" fmla="*/ 320 w 444"/>
              <a:gd name="T39" fmla="*/ 212 h 462"/>
              <a:gd name="T40" fmla="*/ 346 w 444"/>
              <a:gd name="T41" fmla="*/ 89 h 462"/>
              <a:gd name="T42" fmla="*/ 408 w 444"/>
              <a:gd name="T43" fmla="*/ 89 h 462"/>
              <a:gd name="T44" fmla="*/ 320 w 444"/>
              <a:gd name="T45" fmla="*/ 212 h 462"/>
              <a:gd name="T46" fmla="*/ 222 w 444"/>
              <a:gd name="T47" fmla="*/ 36 h 462"/>
              <a:gd name="T48" fmla="*/ 222 w 444"/>
              <a:gd name="T49" fmla="*/ 36 h 462"/>
              <a:gd name="T50" fmla="*/ 320 w 444"/>
              <a:gd name="T51" fmla="*/ 71 h 462"/>
              <a:gd name="T52" fmla="*/ 222 w 444"/>
              <a:gd name="T53" fmla="*/ 115 h 462"/>
              <a:gd name="T54" fmla="*/ 124 w 444"/>
              <a:gd name="T55" fmla="*/ 71 h 462"/>
              <a:gd name="T56" fmla="*/ 222 w 444"/>
              <a:gd name="T57" fmla="*/ 36 h 462"/>
              <a:gd name="T58" fmla="*/ 36 w 444"/>
              <a:gd name="T59" fmla="*/ 89 h 462"/>
              <a:gd name="T60" fmla="*/ 36 w 444"/>
              <a:gd name="T61" fmla="*/ 89 h 462"/>
              <a:gd name="T62" fmla="*/ 98 w 444"/>
              <a:gd name="T63" fmla="*/ 89 h 462"/>
              <a:gd name="T64" fmla="*/ 124 w 444"/>
              <a:gd name="T65" fmla="*/ 212 h 462"/>
              <a:gd name="T66" fmla="*/ 36 w 444"/>
              <a:gd name="T67" fmla="*/ 89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44" h="462">
                <a:moveTo>
                  <a:pt x="248" y="337"/>
                </a:moveTo>
                <a:lnTo>
                  <a:pt x="248" y="337"/>
                </a:lnTo>
                <a:cubicBezTo>
                  <a:pt x="248" y="302"/>
                  <a:pt x="275" y="283"/>
                  <a:pt x="320" y="257"/>
                </a:cubicBezTo>
                <a:cubicBezTo>
                  <a:pt x="373" y="221"/>
                  <a:pt x="443" y="177"/>
                  <a:pt x="443" y="71"/>
                </a:cubicBezTo>
                <a:cubicBezTo>
                  <a:pt x="443" y="62"/>
                  <a:pt x="434" y="53"/>
                  <a:pt x="426" y="53"/>
                </a:cubicBezTo>
                <a:cubicBezTo>
                  <a:pt x="346" y="53"/>
                  <a:pt x="346" y="53"/>
                  <a:pt x="346" y="53"/>
                </a:cubicBezTo>
                <a:cubicBezTo>
                  <a:pt x="328" y="27"/>
                  <a:pt x="293" y="0"/>
                  <a:pt x="222" y="0"/>
                </a:cubicBezTo>
                <a:cubicBezTo>
                  <a:pt x="151" y="0"/>
                  <a:pt x="116" y="27"/>
                  <a:pt x="98" y="53"/>
                </a:cubicBezTo>
                <a:cubicBezTo>
                  <a:pt x="18" y="53"/>
                  <a:pt x="18" y="53"/>
                  <a:pt x="18" y="53"/>
                </a:cubicBezTo>
                <a:cubicBezTo>
                  <a:pt x="9" y="53"/>
                  <a:pt x="0" y="62"/>
                  <a:pt x="0" y="71"/>
                </a:cubicBezTo>
                <a:cubicBezTo>
                  <a:pt x="0" y="177"/>
                  <a:pt x="62" y="221"/>
                  <a:pt x="124" y="257"/>
                </a:cubicBezTo>
                <a:cubicBezTo>
                  <a:pt x="169" y="283"/>
                  <a:pt x="195" y="302"/>
                  <a:pt x="195" y="337"/>
                </a:cubicBezTo>
                <a:cubicBezTo>
                  <a:pt x="195" y="372"/>
                  <a:pt x="195" y="372"/>
                  <a:pt x="195" y="372"/>
                </a:cubicBezTo>
                <a:cubicBezTo>
                  <a:pt x="142" y="381"/>
                  <a:pt x="107" y="399"/>
                  <a:pt x="107" y="416"/>
                </a:cubicBezTo>
                <a:cubicBezTo>
                  <a:pt x="107" y="443"/>
                  <a:pt x="160" y="461"/>
                  <a:pt x="222" y="461"/>
                </a:cubicBezTo>
                <a:cubicBezTo>
                  <a:pt x="283" y="461"/>
                  <a:pt x="328" y="443"/>
                  <a:pt x="328" y="416"/>
                </a:cubicBezTo>
                <a:cubicBezTo>
                  <a:pt x="328" y="399"/>
                  <a:pt x="302" y="381"/>
                  <a:pt x="248" y="372"/>
                </a:cubicBezTo>
                <a:lnTo>
                  <a:pt x="248" y="337"/>
                </a:lnTo>
                <a:close/>
                <a:moveTo>
                  <a:pt x="320" y="212"/>
                </a:moveTo>
                <a:lnTo>
                  <a:pt x="320" y="212"/>
                </a:lnTo>
                <a:cubicBezTo>
                  <a:pt x="337" y="186"/>
                  <a:pt x="346" y="142"/>
                  <a:pt x="346" y="89"/>
                </a:cubicBezTo>
                <a:cubicBezTo>
                  <a:pt x="408" y="89"/>
                  <a:pt x="408" y="89"/>
                  <a:pt x="408" y="89"/>
                </a:cubicBezTo>
                <a:cubicBezTo>
                  <a:pt x="399" y="151"/>
                  <a:pt x="364" y="186"/>
                  <a:pt x="320" y="212"/>
                </a:cubicBezTo>
                <a:close/>
                <a:moveTo>
                  <a:pt x="222" y="36"/>
                </a:moveTo>
                <a:lnTo>
                  <a:pt x="222" y="36"/>
                </a:lnTo>
                <a:cubicBezTo>
                  <a:pt x="293" y="36"/>
                  <a:pt x="320" y="62"/>
                  <a:pt x="320" y="71"/>
                </a:cubicBezTo>
                <a:cubicBezTo>
                  <a:pt x="320" y="80"/>
                  <a:pt x="293" y="106"/>
                  <a:pt x="222" y="115"/>
                </a:cubicBezTo>
                <a:cubicBezTo>
                  <a:pt x="151" y="106"/>
                  <a:pt x="124" y="80"/>
                  <a:pt x="124" y="71"/>
                </a:cubicBezTo>
                <a:cubicBezTo>
                  <a:pt x="124" y="62"/>
                  <a:pt x="151" y="36"/>
                  <a:pt x="222" y="36"/>
                </a:cubicBezTo>
                <a:close/>
                <a:moveTo>
                  <a:pt x="36" y="89"/>
                </a:moveTo>
                <a:lnTo>
                  <a:pt x="36" y="89"/>
                </a:lnTo>
                <a:cubicBezTo>
                  <a:pt x="98" y="89"/>
                  <a:pt x="98" y="89"/>
                  <a:pt x="98" y="89"/>
                </a:cubicBezTo>
                <a:cubicBezTo>
                  <a:pt x="98" y="142"/>
                  <a:pt x="107" y="186"/>
                  <a:pt x="124" y="212"/>
                </a:cubicBezTo>
                <a:cubicBezTo>
                  <a:pt x="80" y="186"/>
                  <a:pt x="36" y="151"/>
                  <a:pt x="36" y="89"/>
                </a:cubicBezTo>
                <a:close/>
              </a:path>
            </a:pathLst>
          </a:custGeom>
          <a:solidFill>
            <a:sysClr lastClr="FFFFFF" val="window"/>
          </a:solidFill>
          <a:ln>
            <a:noFill/>
          </a:ln>
          <a:effectLst/>
        </p:spPr>
        <p:txBody>
          <a:bodyPr anchor="ctr" wrap="none"/>
          <a:p>
            <a:endParaRPr sz="1200" kern="0" lang="en-US">
              <a:solidFill>
                <a:srgbClr val="000000"/>
              </a:solidFill>
              <a:ea typeface="Calibri" panose="020F0502020204030204" charset="0"/>
              <a:cs typeface="Calibri" panose="020F0502020204030204" charset="0"/>
              <a:sym typeface="Arial" panose="020B0604020202020204" pitchFamily="34" charset="0"/>
            </a:endParaRPr>
          </a:p>
        </p:txBody>
      </p:sp>
      <p:sp>
        <p:nvSpPr>
          <p:cNvPr id="1048602" name="Freeform 97"/>
          <p:cNvSpPr>
            <a:spLocks noChangeArrowheads="1"/>
          </p:cNvSpPr>
          <p:nvPr/>
        </p:nvSpPr>
        <p:spPr bwMode="auto">
          <a:xfrm>
            <a:off x="3857440" y="2685586"/>
            <a:ext cx="296148" cy="254215"/>
          </a:xfrm>
          <a:custGeom>
            <a:avLst/>
            <a:gdLst>
              <a:gd name="T0" fmla="*/ 230 w 497"/>
              <a:gd name="T1" fmla="*/ 231 h 426"/>
              <a:gd name="T2" fmla="*/ 230 w 497"/>
              <a:gd name="T3" fmla="*/ 231 h 426"/>
              <a:gd name="T4" fmla="*/ 274 w 497"/>
              <a:gd name="T5" fmla="*/ 231 h 426"/>
              <a:gd name="T6" fmla="*/ 274 w 497"/>
              <a:gd name="T7" fmla="*/ 275 h 426"/>
              <a:gd name="T8" fmla="*/ 496 w 497"/>
              <a:gd name="T9" fmla="*/ 275 h 426"/>
              <a:gd name="T10" fmla="*/ 487 w 497"/>
              <a:gd name="T11" fmla="*/ 133 h 426"/>
              <a:gd name="T12" fmla="*/ 443 w 497"/>
              <a:gd name="T13" fmla="*/ 80 h 426"/>
              <a:gd name="T14" fmla="*/ 363 w 497"/>
              <a:gd name="T15" fmla="*/ 80 h 426"/>
              <a:gd name="T16" fmla="*/ 337 w 497"/>
              <a:gd name="T17" fmla="*/ 27 h 426"/>
              <a:gd name="T18" fmla="*/ 300 w 497"/>
              <a:gd name="T19" fmla="*/ 0 h 426"/>
              <a:gd name="T20" fmla="*/ 194 w 497"/>
              <a:gd name="T21" fmla="*/ 0 h 426"/>
              <a:gd name="T22" fmla="*/ 168 w 497"/>
              <a:gd name="T23" fmla="*/ 27 h 426"/>
              <a:gd name="T24" fmla="*/ 133 w 497"/>
              <a:gd name="T25" fmla="*/ 80 h 426"/>
              <a:gd name="T26" fmla="*/ 53 w 497"/>
              <a:gd name="T27" fmla="*/ 80 h 426"/>
              <a:gd name="T28" fmla="*/ 9 w 497"/>
              <a:gd name="T29" fmla="*/ 133 h 426"/>
              <a:gd name="T30" fmla="*/ 0 w 497"/>
              <a:gd name="T31" fmla="*/ 275 h 426"/>
              <a:gd name="T32" fmla="*/ 230 w 497"/>
              <a:gd name="T33" fmla="*/ 275 h 426"/>
              <a:gd name="T34" fmla="*/ 230 w 497"/>
              <a:gd name="T35" fmla="*/ 231 h 426"/>
              <a:gd name="T36" fmla="*/ 186 w 497"/>
              <a:gd name="T37" fmla="*/ 53 h 426"/>
              <a:gd name="T38" fmla="*/ 186 w 497"/>
              <a:gd name="T39" fmla="*/ 53 h 426"/>
              <a:gd name="T40" fmla="*/ 212 w 497"/>
              <a:gd name="T41" fmla="*/ 36 h 426"/>
              <a:gd name="T42" fmla="*/ 284 w 497"/>
              <a:gd name="T43" fmla="*/ 36 h 426"/>
              <a:gd name="T44" fmla="*/ 309 w 497"/>
              <a:gd name="T45" fmla="*/ 53 h 426"/>
              <a:gd name="T46" fmla="*/ 319 w 497"/>
              <a:gd name="T47" fmla="*/ 80 h 426"/>
              <a:gd name="T48" fmla="*/ 177 w 497"/>
              <a:gd name="T49" fmla="*/ 80 h 426"/>
              <a:gd name="T50" fmla="*/ 186 w 497"/>
              <a:gd name="T51" fmla="*/ 53 h 426"/>
              <a:gd name="T52" fmla="*/ 274 w 497"/>
              <a:gd name="T53" fmla="*/ 355 h 426"/>
              <a:gd name="T54" fmla="*/ 274 w 497"/>
              <a:gd name="T55" fmla="*/ 355 h 426"/>
              <a:gd name="T56" fmla="*/ 230 w 497"/>
              <a:gd name="T57" fmla="*/ 355 h 426"/>
              <a:gd name="T58" fmla="*/ 230 w 497"/>
              <a:gd name="T59" fmla="*/ 302 h 426"/>
              <a:gd name="T60" fmla="*/ 9 w 497"/>
              <a:gd name="T61" fmla="*/ 302 h 426"/>
              <a:gd name="T62" fmla="*/ 17 w 497"/>
              <a:gd name="T63" fmla="*/ 381 h 426"/>
              <a:gd name="T64" fmla="*/ 62 w 497"/>
              <a:gd name="T65" fmla="*/ 425 h 426"/>
              <a:gd name="T66" fmla="*/ 434 w 497"/>
              <a:gd name="T67" fmla="*/ 425 h 426"/>
              <a:gd name="T68" fmla="*/ 478 w 497"/>
              <a:gd name="T69" fmla="*/ 381 h 426"/>
              <a:gd name="T70" fmla="*/ 487 w 497"/>
              <a:gd name="T71" fmla="*/ 302 h 426"/>
              <a:gd name="T72" fmla="*/ 274 w 497"/>
              <a:gd name="T73" fmla="*/ 302 h 426"/>
              <a:gd name="T74" fmla="*/ 274 w 497"/>
              <a:gd name="T75" fmla="*/ 355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7" h="426">
                <a:moveTo>
                  <a:pt x="230" y="231"/>
                </a:moveTo>
                <a:lnTo>
                  <a:pt x="230" y="231"/>
                </a:lnTo>
                <a:cubicBezTo>
                  <a:pt x="274" y="231"/>
                  <a:pt x="274" y="231"/>
                  <a:pt x="274" y="231"/>
                </a:cubicBezTo>
                <a:cubicBezTo>
                  <a:pt x="274" y="275"/>
                  <a:pt x="274" y="275"/>
                  <a:pt x="274" y="275"/>
                </a:cubicBezTo>
                <a:cubicBezTo>
                  <a:pt x="496" y="275"/>
                  <a:pt x="496" y="275"/>
                  <a:pt x="496" y="275"/>
                </a:cubicBezTo>
                <a:cubicBezTo>
                  <a:pt x="496" y="275"/>
                  <a:pt x="496" y="168"/>
                  <a:pt x="487" y="133"/>
                </a:cubicBezTo>
                <a:cubicBezTo>
                  <a:pt x="487" y="97"/>
                  <a:pt x="478" y="80"/>
                  <a:pt x="443" y="80"/>
                </a:cubicBezTo>
                <a:cubicBezTo>
                  <a:pt x="363" y="80"/>
                  <a:pt x="363" y="80"/>
                  <a:pt x="363" y="80"/>
                </a:cubicBezTo>
                <a:cubicBezTo>
                  <a:pt x="345" y="53"/>
                  <a:pt x="337" y="27"/>
                  <a:pt x="337" y="27"/>
                </a:cubicBezTo>
                <a:cubicBezTo>
                  <a:pt x="328" y="9"/>
                  <a:pt x="319" y="0"/>
                  <a:pt x="300" y="0"/>
                </a:cubicBezTo>
                <a:cubicBezTo>
                  <a:pt x="194" y="0"/>
                  <a:pt x="194" y="0"/>
                  <a:pt x="194" y="0"/>
                </a:cubicBezTo>
                <a:cubicBezTo>
                  <a:pt x="177" y="0"/>
                  <a:pt x="168" y="9"/>
                  <a:pt x="168" y="27"/>
                </a:cubicBezTo>
                <a:cubicBezTo>
                  <a:pt x="159" y="27"/>
                  <a:pt x="150" y="53"/>
                  <a:pt x="133" y="80"/>
                </a:cubicBezTo>
                <a:cubicBezTo>
                  <a:pt x="53" y="80"/>
                  <a:pt x="53" y="80"/>
                  <a:pt x="53" y="80"/>
                </a:cubicBezTo>
                <a:cubicBezTo>
                  <a:pt x="17" y="80"/>
                  <a:pt x="9" y="97"/>
                  <a:pt x="9" y="133"/>
                </a:cubicBezTo>
                <a:cubicBezTo>
                  <a:pt x="0" y="168"/>
                  <a:pt x="0" y="275"/>
                  <a:pt x="0" y="275"/>
                </a:cubicBezTo>
                <a:cubicBezTo>
                  <a:pt x="230" y="275"/>
                  <a:pt x="230" y="275"/>
                  <a:pt x="230" y="275"/>
                </a:cubicBezTo>
                <a:lnTo>
                  <a:pt x="230" y="231"/>
                </a:lnTo>
                <a:close/>
                <a:moveTo>
                  <a:pt x="186" y="53"/>
                </a:moveTo>
                <a:lnTo>
                  <a:pt x="186" y="53"/>
                </a:lnTo>
                <a:cubicBezTo>
                  <a:pt x="194" y="44"/>
                  <a:pt x="194" y="36"/>
                  <a:pt x="212" y="36"/>
                </a:cubicBezTo>
                <a:cubicBezTo>
                  <a:pt x="284" y="36"/>
                  <a:pt x="284" y="36"/>
                  <a:pt x="284" y="36"/>
                </a:cubicBezTo>
                <a:cubicBezTo>
                  <a:pt x="300" y="36"/>
                  <a:pt x="300" y="44"/>
                  <a:pt x="309" y="53"/>
                </a:cubicBezTo>
                <a:cubicBezTo>
                  <a:pt x="309" y="53"/>
                  <a:pt x="319" y="71"/>
                  <a:pt x="319" y="80"/>
                </a:cubicBezTo>
                <a:cubicBezTo>
                  <a:pt x="177" y="80"/>
                  <a:pt x="177" y="80"/>
                  <a:pt x="177" y="80"/>
                </a:cubicBezTo>
                <a:cubicBezTo>
                  <a:pt x="186" y="71"/>
                  <a:pt x="186" y="53"/>
                  <a:pt x="186" y="53"/>
                </a:cubicBezTo>
                <a:close/>
                <a:moveTo>
                  <a:pt x="274" y="355"/>
                </a:moveTo>
                <a:lnTo>
                  <a:pt x="274" y="355"/>
                </a:lnTo>
                <a:cubicBezTo>
                  <a:pt x="230" y="355"/>
                  <a:pt x="230" y="355"/>
                  <a:pt x="230" y="355"/>
                </a:cubicBezTo>
                <a:cubicBezTo>
                  <a:pt x="230" y="302"/>
                  <a:pt x="230" y="302"/>
                  <a:pt x="230" y="302"/>
                </a:cubicBezTo>
                <a:cubicBezTo>
                  <a:pt x="9" y="302"/>
                  <a:pt x="9" y="302"/>
                  <a:pt x="9" y="302"/>
                </a:cubicBezTo>
                <a:cubicBezTo>
                  <a:pt x="9" y="302"/>
                  <a:pt x="17" y="346"/>
                  <a:pt x="17" y="381"/>
                </a:cubicBezTo>
                <a:cubicBezTo>
                  <a:pt x="17" y="399"/>
                  <a:pt x="26" y="425"/>
                  <a:pt x="62" y="425"/>
                </a:cubicBezTo>
                <a:cubicBezTo>
                  <a:pt x="434" y="425"/>
                  <a:pt x="434" y="425"/>
                  <a:pt x="434" y="425"/>
                </a:cubicBezTo>
                <a:cubicBezTo>
                  <a:pt x="469" y="425"/>
                  <a:pt x="478" y="399"/>
                  <a:pt x="478" y="381"/>
                </a:cubicBezTo>
                <a:cubicBezTo>
                  <a:pt x="478" y="346"/>
                  <a:pt x="487" y="302"/>
                  <a:pt x="487" y="302"/>
                </a:cubicBezTo>
                <a:cubicBezTo>
                  <a:pt x="274" y="302"/>
                  <a:pt x="274" y="302"/>
                  <a:pt x="274" y="302"/>
                </a:cubicBezTo>
                <a:lnTo>
                  <a:pt x="274" y="355"/>
                </a:lnTo>
                <a:close/>
              </a:path>
            </a:pathLst>
          </a:custGeom>
          <a:solidFill>
            <a:sysClr lastClr="FFFFFF" val="window"/>
          </a:solidFill>
          <a:ln>
            <a:noFill/>
          </a:ln>
          <a:effectLst/>
        </p:spPr>
        <p:txBody>
          <a:bodyPr anchor="ctr" wrap="none"/>
          <a:p>
            <a:endParaRPr sz="1200" kern="0" lang="en-US">
              <a:solidFill>
                <a:srgbClr val="000000"/>
              </a:solidFill>
              <a:ea typeface="Calibri" panose="020F0502020204030204" charset="0"/>
              <a:cs typeface="Calibri" panose="020F0502020204030204" charset="0"/>
              <a:sym typeface="Arial" panose="020B0604020202020204" pitchFamily="34" charset="0"/>
            </a:endParaRPr>
          </a:p>
        </p:txBody>
      </p:sp>
      <p:sp>
        <p:nvSpPr>
          <p:cNvPr id="1048603" name=""/>
          <p:cNvSpPr txBox="1"/>
          <p:nvPr/>
        </p:nvSpPr>
        <p:spPr>
          <a:xfrm>
            <a:off x="1007396" y="1280160"/>
            <a:ext cx="11581654" cy="5539740"/>
          </a:xfrm>
          <a:prstGeom prst="rect"/>
        </p:spPr>
        <p:txBody>
          <a:bodyPr rtlCol="0" wrap="square">
            <a:spAutoFit/>
          </a:bodyPr>
          <a:p>
            <a:r>
              <a:rPr sz="2800" lang="en-US">
                <a:solidFill>
                  <a:srgbClr val="FF0000"/>
                </a:solidFill>
              </a:rPr>
              <a:t>Choose the correct form of the verb that agrees with the subject.</a:t>
            </a:r>
            <a:endParaRPr sz="2800" lang="en-US">
              <a:solidFill>
                <a:srgbClr val="FF0000"/>
              </a:solidFill>
            </a:endParaRPr>
          </a:p>
          <a:p>
            <a:r>
              <a:rPr sz="2800" lang="en-US">
                <a:solidFill>
                  <a:srgbClr val="000000"/>
                </a:solidFill>
              </a:rPr>
              <a:t>1. Annie and her brothers (is, are) at school.</a:t>
            </a:r>
            <a:endParaRPr sz="2800" lang="en-US">
              <a:solidFill>
                <a:srgbClr val="000000"/>
              </a:solidFill>
            </a:endParaRPr>
          </a:p>
          <a:p>
            <a:r>
              <a:rPr sz="2800" lang="en-US">
                <a:solidFill>
                  <a:srgbClr val="000000"/>
                </a:solidFill>
              </a:rPr>
              <a:t>2. Either my mother or my father (is, are) coming to the meeting.</a:t>
            </a:r>
            <a:endParaRPr sz="2800" lang="en-US">
              <a:solidFill>
                <a:srgbClr val="000000"/>
              </a:solidFill>
            </a:endParaRPr>
          </a:p>
          <a:p>
            <a:r>
              <a:rPr sz="2800" lang="en-US">
                <a:solidFill>
                  <a:srgbClr val="000000"/>
                </a:solidFill>
              </a:rPr>
              <a:t>3. The dog or the cats (is, are) outside.</a:t>
            </a:r>
            <a:endParaRPr sz="2800" lang="en-US">
              <a:solidFill>
                <a:srgbClr val="000000"/>
              </a:solidFill>
            </a:endParaRPr>
          </a:p>
          <a:p>
            <a:r>
              <a:rPr sz="2800" lang="en-US">
                <a:solidFill>
                  <a:srgbClr val="000000"/>
                </a:solidFill>
              </a:rPr>
              <a:t>4. Either my shoes or your coat (is, are) always on the floor.</a:t>
            </a:r>
            <a:endParaRPr sz="2800" lang="en-US">
              <a:solidFill>
                <a:srgbClr val="000000"/>
              </a:solidFill>
            </a:endParaRPr>
          </a:p>
          <a:p>
            <a:r>
              <a:rPr sz="2800" lang="en-US">
                <a:solidFill>
                  <a:srgbClr val="000000"/>
                </a:solidFill>
              </a:rPr>
              <a:t>5. George and Tamara (doesn't, don't) want to see that movie.</a:t>
            </a:r>
            <a:endParaRPr sz="2800" lang="en-US">
              <a:solidFill>
                <a:srgbClr val="000000"/>
              </a:solidFill>
            </a:endParaRPr>
          </a:p>
          <a:p>
            <a:r>
              <a:rPr sz="2800" lang="en-US">
                <a:solidFill>
                  <a:srgbClr val="000000"/>
                </a:solidFill>
              </a:rPr>
              <a:t>6. Benito (doesn't, don't) know the answer.</a:t>
            </a:r>
            <a:endParaRPr sz="2800" lang="en-US">
              <a:solidFill>
                <a:srgbClr val="000000"/>
              </a:solidFill>
            </a:endParaRPr>
          </a:p>
          <a:p>
            <a:r>
              <a:rPr sz="2800" lang="en-US">
                <a:solidFill>
                  <a:srgbClr val="000000"/>
                </a:solidFill>
              </a:rPr>
              <a:t>7. One of my sisters (is, are) going on a trip to France.</a:t>
            </a:r>
            <a:endParaRPr sz="2800" lang="en-US">
              <a:solidFill>
                <a:srgbClr val="000000"/>
              </a:solidFill>
            </a:endParaRPr>
          </a:p>
          <a:p>
            <a:r>
              <a:rPr sz="2800" lang="en-US">
                <a:solidFill>
                  <a:srgbClr val="000000"/>
                </a:solidFill>
              </a:rPr>
              <a:t>8. The man with all the birds (live, lives) on my street.</a:t>
            </a:r>
            <a:endParaRPr sz="2800" lang="en-US">
              <a:solidFill>
                <a:srgbClr val="000000"/>
              </a:solidFill>
            </a:endParaRPr>
          </a:p>
          <a:p>
            <a:r>
              <a:rPr sz="2800" lang="en-US">
                <a:solidFill>
                  <a:srgbClr val="000000"/>
                </a:solidFill>
              </a:rPr>
              <a:t>9. The movie, including all the previews, (take, takes) about two hours</a:t>
            </a:r>
            <a:endParaRPr sz="2800" lang="en-US">
              <a:solidFill>
                <a:srgbClr val="000000"/>
              </a:solidFill>
            </a:endParaRPr>
          </a:p>
          <a:p>
            <a:r>
              <a:rPr sz="2800" lang="en-US">
                <a:solidFill>
                  <a:srgbClr val="000000"/>
                </a:solidFill>
              </a:rPr>
              <a:t>to</a:t>
            </a:r>
            <a:r>
              <a:rPr sz="2800" lang="en-US">
                <a:solidFill>
                  <a:srgbClr val="000000"/>
                </a:solidFill>
              </a:rPr>
              <a:t> watch.</a:t>
            </a:r>
            <a:endParaRPr sz="2800" lang="en-US">
              <a:solidFill>
                <a:srgbClr val="000000"/>
              </a:solidFill>
            </a:endParaRPr>
          </a:p>
          <a:p>
            <a:r>
              <a:rPr sz="2800" lang="en-US">
                <a:solidFill>
                  <a:srgbClr val="000000"/>
                </a:solidFill>
              </a:rPr>
              <a:t>10. The players, as well as the captain, (want, wants) to win.</a:t>
            </a:r>
            <a:endParaRPr sz="2800" lang="en-US">
              <a:solidFill>
                <a:srgbClr val="000000"/>
              </a:solidFill>
            </a:endParaRPr>
          </a:p>
          <a:p>
            <a:r>
              <a:rPr sz="2800" lang="en-US">
                <a:solidFill>
                  <a:srgbClr val="000000"/>
                </a:solidFill>
              </a:rPr>
              <a:t>1</a:t>
            </a:r>
            <a:r>
              <a:rPr sz="2800" lang="en-US">
                <a:solidFill>
                  <a:srgbClr val="000000"/>
                </a:solidFill>
              </a:rPr>
              <a:t>1</a:t>
            </a:r>
            <a:r>
              <a:rPr sz="2800" lang="en-US">
                <a:solidFill>
                  <a:srgbClr val="000000"/>
                </a:solidFill>
              </a:rPr>
              <a:t>. Every one of those books (is, are) fiction.</a:t>
            </a:r>
            <a:endParaRPr sz="2800"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0" y="-1"/>
            <a:ext cx="12192000" cy="4881093"/>
          </a:xfrm>
          <a:prstGeom prst="rect"/>
          <a:solidFill>
            <a:srgbClr val="82C69F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587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/>
          <a:solidFill>
            <a:srgbClr val="82C69F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588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/>
          <a:solidFill>
            <a:srgbClr val="F5C13A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2097152" name="图片 11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1" cstate="print"/>
          <a:srcRect l="6226" r="7389" b="84853"/>
          <a:stretch>
            <a:fillRect/>
          </a:stretch>
        </p:blipFill>
        <p:spPr>
          <a:xfrm>
            <a:off x="1687112" y="-3115"/>
            <a:ext cx="8772281" cy="4085718"/>
          </a:xfrm>
          <a:prstGeom prst="rect"/>
        </p:spPr>
      </p:pic>
      <p:sp>
        <p:nvSpPr>
          <p:cNvPr id="1048589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0" y="4881093"/>
            <a:ext cx="12192000" cy="1976908"/>
          </a:xfrm>
          <a:prstGeom prst="rect"/>
          <a:solidFill>
            <a:srgbClr val="F5C13A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2097153" name="图片 4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2" cstate="print"/>
          <a:srcRect l="31922" t="724" r="34057" b="90923"/>
          <a:stretch>
            <a:fillRect/>
          </a:stretch>
        </p:blipFill>
        <p:spPr>
          <a:xfrm>
            <a:off x="4130369" y="677618"/>
            <a:ext cx="3967179" cy="2587295"/>
          </a:xfrm>
          <a:prstGeom prst="rect"/>
        </p:spPr>
      </p:pic>
      <p:pic>
        <p:nvPicPr>
          <p:cNvPr id="2097154" name="图片 13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2" cstate="print"/>
          <a:srcRect l="3521" t="2395" r="84645" b="93484"/>
          <a:stretch>
            <a:fillRect/>
          </a:stretch>
        </p:blipFill>
        <p:spPr>
          <a:xfrm>
            <a:off x="984649" y="541975"/>
            <a:ext cx="1458608" cy="1349215"/>
          </a:xfrm>
          <a:prstGeom prst="rect"/>
        </p:spPr>
      </p:pic>
      <p:pic>
        <p:nvPicPr>
          <p:cNvPr id="2097155" name="图片 14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2" cstate="print"/>
          <a:srcRect l="14172" t="7630" r="75474" b="88472"/>
          <a:stretch>
            <a:fillRect/>
          </a:stretch>
        </p:blipFill>
        <p:spPr>
          <a:xfrm>
            <a:off x="2135534" y="2220329"/>
            <a:ext cx="1276283" cy="1276283"/>
          </a:xfrm>
          <a:prstGeom prst="rect"/>
        </p:spPr>
      </p:pic>
      <p:pic>
        <p:nvPicPr>
          <p:cNvPr id="2097156" name="图片 15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2" cstate="print"/>
          <a:srcRect l="2338" t="12307" r="86125" b="83906"/>
          <a:stretch>
            <a:fillRect/>
          </a:stretch>
        </p:blipFill>
        <p:spPr>
          <a:xfrm>
            <a:off x="627017" y="3242030"/>
            <a:ext cx="1422143" cy="1239817"/>
          </a:xfrm>
          <a:prstGeom prst="rect"/>
        </p:spPr>
      </p:pic>
      <p:pic>
        <p:nvPicPr>
          <p:cNvPr id="2097157" name="图片 16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2" cstate="print"/>
          <a:srcRect l="83102" t="9746" r="5952" b="86022"/>
          <a:stretch>
            <a:fillRect/>
          </a:stretch>
        </p:blipFill>
        <p:spPr>
          <a:xfrm>
            <a:off x="9929798" y="3030396"/>
            <a:ext cx="1349211" cy="1385680"/>
          </a:xfrm>
          <a:prstGeom prst="rect"/>
        </p:spPr>
      </p:pic>
      <p:pic>
        <p:nvPicPr>
          <p:cNvPr id="2097158" name="图片 17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2" cstate="print"/>
          <a:srcRect l="84877" t="3174" r="3881" b="93039"/>
          <a:stretch>
            <a:fillRect/>
          </a:stretch>
        </p:blipFill>
        <p:spPr>
          <a:xfrm>
            <a:off x="9961570" y="388505"/>
            <a:ext cx="1385680" cy="1239816"/>
          </a:xfrm>
          <a:prstGeom prst="rect"/>
        </p:spPr>
      </p:pic>
      <p:pic>
        <p:nvPicPr>
          <p:cNvPr id="2097159" name="图片 18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2" cstate="print"/>
          <a:srcRect l="13284" t="14646" r="12461" b="75553"/>
          <a:stretch>
            <a:fillRect/>
          </a:stretch>
        </p:blipFill>
        <p:spPr>
          <a:xfrm>
            <a:off x="2266487" y="2842467"/>
            <a:ext cx="7826715" cy="2744028"/>
          </a:xfrm>
          <a:prstGeom prst="rect"/>
        </p:spPr>
      </p:pic>
      <p:sp>
        <p:nvSpPr>
          <p:cNvPr id="1048590" name="文本框 22"/>
          <p:cNvSpPr txBox="1"/>
          <p:nvPr/>
        </p:nvSpPr>
        <p:spPr>
          <a:xfrm>
            <a:off x="2029275" y="5468967"/>
            <a:ext cx="8087953" cy="1475739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altLang="zh-CN" b="1" dirty="0" sz="9400" lang="en-US">
                <a:solidFill>
                  <a:srgbClr val="F7F9F8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Thank </a:t>
            </a:r>
            <a:r>
              <a:rPr altLang="zh-CN" b="1" dirty="0" sz="9400" lang="en-US">
                <a:solidFill>
                  <a:srgbClr val="F7F9F8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Yo</a:t>
            </a:r>
            <a:r>
              <a:rPr altLang="zh-CN" b="1" dirty="0" sz="9400" lang="en-US">
                <a:solidFill>
                  <a:srgbClr val="F7F9F8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u</a:t>
            </a:r>
            <a:r>
              <a:rPr altLang="zh-CN" b="1" dirty="0" sz="9400" lang="en-US">
                <a:solidFill>
                  <a:srgbClr val="F7F9F8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  </a:t>
            </a:r>
            <a:endParaRPr altLang="en-US" b="1" dirty="0" sz="9400" lang="zh-CN">
              <a:solidFill>
                <a:srgbClr val="F7F9F8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2097160" name="图片 23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1" cstate="print"/>
          <a:srcRect l="82256" t="20493" r="3839" b="71711"/>
          <a:stretch>
            <a:fillRect/>
          </a:stretch>
        </p:blipFill>
        <p:spPr>
          <a:xfrm>
            <a:off x="1098576" y="5296749"/>
            <a:ext cx="605307" cy="901521"/>
          </a:xfrm>
          <a:prstGeom prst="rect"/>
        </p:spPr>
      </p:pic>
      <p:pic>
        <p:nvPicPr>
          <p:cNvPr id="2097161" name="图片 24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1" cstate="print"/>
          <a:srcRect t="29848" r="80462" b="64472"/>
          <a:stretch>
            <a:fillRect/>
          </a:stretch>
        </p:blipFill>
        <p:spPr>
          <a:xfrm>
            <a:off x="10428450" y="5613283"/>
            <a:ext cx="850559" cy="656822"/>
          </a:xfrm>
          <a:prstGeom prst="rect"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V="1">
            <a:off x="0" y="234138"/>
            <a:ext cx="12192000" cy="1199504"/>
          </a:xfrm>
          <a:prstGeom prst="rect"/>
          <a:solidFill>
            <a:srgbClr val="F5C13A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27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0" y="1257882"/>
            <a:ext cx="12192000" cy="5600119"/>
          </a:xfrm>
          <a:prstGeom prst="rect"/>
          <a:solidFill>
            <a:srgbClr val="82C69F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r>
              <a:rPr altLang="en-US" b="0" dirty="0" sz="4200" lang="en-US">
                <a:solidFill>
                  <a:srgbClr val="800000"/>
                </a:solidFill>
                <a:ea typeface="Calibri" panose="020F0502020204030204" charset="0"/>
                <a:cs typeface="Calibri" panose="020F0502020204030204" charset="0"/>
              </a:rPr>
              <a:t>Subject verb agreement refers to the fact that the subject and verb in a sentence must agree in number. In other words, they both must be singular or they both must be plural.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T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h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a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t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i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s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the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s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i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m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p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le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p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r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i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n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c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i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ple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b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e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h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i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nd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s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u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b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j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ec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t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-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v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e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r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b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a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g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r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e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e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ment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.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T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h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i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s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p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r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e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s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e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ntation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w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i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ll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e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x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p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l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o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re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s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o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me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of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the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d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i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f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f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i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c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u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l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t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ies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w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e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h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a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v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e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w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i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t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h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s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u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b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j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ect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-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v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e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r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b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agreement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a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n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d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p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r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o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vide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s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o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m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e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n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o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t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e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s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a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b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o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ut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a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g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r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eement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p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r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o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blem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s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i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n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o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u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r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o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w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n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w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r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i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t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ing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.</a:t>
            </a:r>
            <a:r>
              <a:rPr altLang="en-US" b="0" dirty="0" sz="4200" lang="en-US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rPr>
              <a:t> </a:t>
            </a:r>
            <a:endParaRPr altLang="en-US" b="0" dirty="0" sz="42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28" name="文本框 27" descr="e7d195523061f1c0deeec63e560781cfd59afb0ea006f2a87ABB68BF51EA6619813959095094C18C62A12F549504892A4AAA8C1554C6663626E05CA27F281A14E6983772AFC3FB97135759321DEA3D704CB8FFD9D2544D20427D00997056F5C96BEB36E87B176A9A2B0208D5F0253CAA64F289E16775627845AD05F6A8DA43D217D906D92F737DD9"/>
          <p:cNvSpPr txBox="1"/>
          <p:nvPr/>
        </p:nvSpPr>
        <p:spPr>
          <a:xfrm>
            <a:off x="3279193" y="424239"/>
            <a:ext cx="4945380" cy="878840"/>
          </a:xfrm>
          <a:prstGeom prst="rect"/>
          <a:noFill/>
          <a:effectLst/>
        </p:spPr>
        <p:txBody>
          <a:bodyPr rtlCol="0" wrap="none">
            <a:spAutoFit/>
          </a:bodyPr>
          <a:p>
            <a:r>
              <a:rPr altLang="zh-CN" b="1" dirty="0" sz="5300" lang="en-US" smtClean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I</a:t>
            </a:r>
            <a:r>
              <a:rPr altLang="zh-CN" b="1" dirty="0" sz="5300" lang="en-US" smtClean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N</a:t>
            </a:r>
            <a:r>
              <a:rPr altLang="zh-CN" b="1" dirty="0" sz="5300" lang="en-US" smtClean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T</a:t>
            </a:r>
            <a:r>
              <a:rPr altLang="zh-CN" b="1" dirty="0" sz="5300" lang="en-US" smtClean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R</a:t>
            </a:r>
            <a:r>
              <a:rPr altLang="zh-CN" b="1" dirty="0" sz="5300" lang="en-US" smtClean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O</a:t>
            </a:r>
            <a:r>
              <a:rPr altLang="zh-CN" b="1" dirty="0" sz="5300" lang="en-US" smtClean="0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DUCTION</a:t>
            </a:r>
            <a:endParaRPr altLang="en-US" b="1" dirty="0" sz="5300" lang="zh-CN" smtClean="0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 id="7"/>
                                        <p:tgtEl>
                                          <p:spTgt spid="10486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048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048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组合 1"/>
          <p:cNvGrpSpPr/>
          <p:nvPr/>
        </p:nvGrpSpPr>
        <p:grpSpPr>
          <a:xfrm>
            <a:off x="-26384" y="-1"/>
            <a:ext cx="12218383" cy="6858001"/>
            <a:chOff x="4269430" y="1158033"/>
            <a:chExt cx="1998869" cy="1599112"/>
          </a:xfrm>
        </p:grpSpPr>
        <p:sp>
          <p:nvSpPr>
            <p:cNvPr id="1048629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  <p:cNvSpPr/>
            <p:nvPr/>
          </p:nvSpPr>
          <p:spPr>
            <a:xfrm>
              <a:off x="4274037" y="1158033"/>
              <a:ext cx="997131" cy="1599112"/>
            </a:xfrm>
            <a:prstGeom prst="rect"/>
            <a:solidFill>
              <a:srgbClr val="82C69F"/>
            </a:solidFill>
            <a:ln w="9525">
              <a:noFill/>
            </a:ln>
          </p:spPr>
          <p:txBody>
            <a:bodyPr/>
            <a:lstStyle>
              <a:lvl1pPr algn="l" eaLnBrk="0" fontAlgn="base" hangingPunct="0" indent="-342900" marL="342900" rtl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indent="-285750" marL="742950" rtl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仿宋_GB2312" pitchFamily="49" charset="-122"/>
                </a:defRPr>
              </a:lvl2pPr>
              <a:lvl3pPr algn="l" eaLnBrk="0" fontAlgn="base" hangingPunct="0" indent="-228600" marL="1143000" rtl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宋体" panose="02010600030101010101" pitchFamily="2" charset="-122"/>
                </a:defRPr>
              </a:lvl3pPr>
              <a:lvl4pPr algn="l" eaLnBrk="0" fontAlgn="base" hangingPunct="0" indent="-228600" marL="1600200" rtl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宋体" panose="02010600030101010101" pitchFamily="2" charset="-122"/>
                </a:defRPr>
              </a:lvl4pPr>
              <a:lvl5pPr algn="l" eaLnBrk="0" fontAlgn="base" hangingPunct="0" indent="-228600" marL="2057400" rtl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宋体" panose="02010600030101010101" pitchFamily="2" charset="-122"/>
                </a:defRPr>
              </a:lvl5pPr>
            </a:lstStyle>
            <a:p>
              <a:pPr eaLnBrk="1" hangingPunct="1" indent="0" lvl="0" marL="0">
                <a:spcBef>
                  <a:spcPct val="0"/>
                </a:spcBef>
                <a:buNone/>
              </a:pPr>
              <a:endParaRPr altLang="en-US" dirty="0" sz="1800" lang="zh-CN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1048630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  <p:cNvSpPr/>
            <p:nvPr/>
          </p:nvSpPr>
          <p:spPr>
            <a:xfrm>
              <a:off x="4269430" y="1158033"/>
              <a:ext cx="1998869" cy="1599112"/>
            </a:xfrm>
            <a:prstGeom prst="rect"/>
            <a:solidFill>
              <a:srgbClr val="F5C13A"/>
            </a:solidFill>
            <a:ln w="9525">
              <a:noFill/>
            </a:ln>
          </p:spPr>
          <p:txBody>
            <a:bodyPr/>
            <a:lstStyle>
              <a:lvl1pPr algn="l" eaLnBrk="0" fontAlgn="base" hangingPunct="0" indent="-342900" marL="342900" rtl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indent="-285750" marL="742950" rtl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仿宋_GB2312" pitchFamily="49" charset="-122"/>
                </a:defRPr>
              </a:lvl2pPr>
              <a:lvl3pPr algn="l" eaLnBrk="0" fontAlgn="base" hangingPunct="0" indent="-228600" marL="1143000" rtl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宋体" panose="02010600030101010101" pitchFamily="2" charset="-122"/>
                </a:defRPr>
              </a:lvl3pPr>
              <a:lvl4pPr algn="l" eaLnBrk="0" fontAlgn="base" hangingPunct="0" indent="-228600" marL="1600200" rtl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宋体" panose="02010600030101010101" pitchFamily="2" charset="-122"/>
                </a:defRPr>
              </a:lvl4pPr>
              <a:lvl5pPr algn="l" eaLnBrk="0" fontAlgn="base" hangingPunct="0" indent="-228600" marL="2057400" rtl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宋体" panose="02010600030101010101" pitchFamily="2" charset="-122"/>
                </a:defRPr>
              </a:lvl5pPr>
            </a:lstStyle>
            <a:p>
              <a:pPr eaLnBrk="1" hangingPunct="1" indent="0" lvl="0" marL="0">
                <a:spcBef>
                  <a:spcPct val="0"/>
                </a:spcBef>
                <a:buNone/>
              </a:pPr>
              <a:r>
                <a:rPr altLang="en-US" dirty="0" sz="4200" lang="zh-CN">
                  <a:solidFill>
                    <a:schemeClr val="tx1"/>
                  </a:solidFill>
                  <a:ea typeface="Calibri" panose="020F0502020204030204" charset="0"/>
                  <a:cs typeface="Calibri" panose="020F0502020204030204" charset="0"/>
                </a:rPr>
                <a:t>Subject-verb Agreement Examples</a:t>
              </a:r>
              <a:endParaRPr altLang="en-US" dirty="0" sz="4200" lang="zh-CN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endParaRPr>
            </a:p>
            <a:p>
              <a:pPr eaLnBrk="1" hangingPunct="1" indent="0" lvl="0" marL="0">
                <a:spcBef>
                  <a:spcPct val="0"/>
                </a:spcBef>
                <a:buNone/>
              </a:pPr>
              <a:r>
                <a:rPr altLang="en-US" dirty="0" sz="4200" lang="en-US">
                  <a:solidFill>
                    <a:srgbClr val="800000"/>
                  </a:solidFill>
                  <a:ea typeface="Calibri" panose="020F0502020204030204" charset="0"/>
                  <a:cs typeface="Calibri" panose="020F0502020204030204" charset="0"/>
                </a:rPr>
                <a:t>C</a:t>
              </a:r>
              <a:r>
                <a:rPr altLang="en-US" dirty="0" sz="4200" lang="en-US">
                  <a:solidFill>
                    <a:srgbClr val="800000"/>
                  </a:solidFill>
                  <a:ea typeface="Calibri" panose="020F0502020204030204" charset="0"/>
                  <a:cs typeface="Calibri" panose="020F0502020204030204" charset="0"/>
                </a:rPr>
                <a:t>o</a:t>
              </a:r>
              <a:r>
                <a:rPr altLang="en-US" dirty="0" sz="4200" lang="en-US">
                  <a:solidFill>
                    <a:srgbClr val="800000"/>
                  </a:solidFill>
                  <a:ea typeface="Calibri" panose="020F0502020204030204" charset="0"/>
                  <a:cs typeface="Calibri" panose="020F0502020204030204" charset="0"/>
                </a:rPr>
                <a:t>r</a:t>
              </a:r>
              <a:r>
                <a:rPr altLang="en-US" dirty="0" sz="4200" lang="en-US">
                  <a:solidFill>
                    <a:srgbClr val="800000"/>
                  </a:solidFill>
                  <a:ea typeface="Calibri" panose="020F0502020204030204" charset="0"/>
                  <a:cs typeface="Calibri" panose="020F0502020204030204" charset="0"/>
                </a:rPr>
                <a:t>r</a:t>
              </a:r>
              <a:r>
                <a:rPr altLang="en-US" dirty="0" sz="4200" lang="en-US">
                  <a:solidFill>
                    <a:srgbClr val="800000"/>
                  </a:solidFill>
                  <a:ea typeface="Calibri" panose="020F0502020204030204" charset="0"/>
                  <a:cs typeface="Calibri" panose="020F0502020204030204" charset="0"/>
                </a:rPr>
                <a:t>e</a:t>
              </a:r>
              <a:r>
                <a:rPr altLang="en-US" dirty="0" sz="4200" lang="en-US">
                  <a:solidFill>
                    <a:srgbClr val="800000"/>
                  </a:solidFill>
                  <a:ea typeface="Calibri" panose="020F0502020204030204" charset="0"/>
                  <a:cs typeface="Calibri" panose="020F0502020204030204" charset="0"/>
                </a:rPr>
                <a:t>c</a:t>
              </a:r>
              <a:r>
                <a:rPr altLang="en-US" dirty="0" sz="4200" lang="en-US">
                  <a:solidFill>
                    <a:srgbClr val="800000"/>
                  </a:solidFill>
                  <a:ea typeface="Calibri" panose="020F0502020204030204" charset="0"/>
                  <a:cs typeface="Calibri" panose="020F0502020204030204" charset="0"/>
                </a:rPr>
                <a:t>t</a:t>
              </a:r>
              <a:r>
                <a:rPr altLang="en-US" dirty="0" sz="4200" lang="en-US">
                  <a:solidFill>
                    <a:srgbClr val="800000"/>
                  </a:solidFill>
                  <a:ea typeface="Calibri" panose="020F0502020204030204" charset="0"/>
                  <a:cs typeface="Calibri" panose="020F0502020204030204" charset="0"/>
                </a:rPr>
                <a:t> </a:t>
              </a:r>
              <a:r>
                <a:rPr altLang="en-US" dirty="0" sz="4200" lang="en-US">
                  <a:solidFill>
                    <a:srgbClr val="800000"/>
                  </a:solidFill>
                  <a:ea typeface="Calibri" panose="020F0502020204030204" charset="0"/>
                  <a:cs typeface="Calibri" panose="020F0502020204030204" charset="0"/>
                </a:rPr>
                <a:t>E</a:t>
              </a:r>
              <a:r>
                <a:rPr altLang="en-US" dirty="0" sz="4200" lang="en-US">
                  <a:solidFill>
                    <a:srgbClr val="800000"/>
                  </a:solidFill>
                  <a:ea typeface="Calibri" panose="020F0502020204030204" charset="0"/>
                  <a:cs typeface="Calibri" panose="020F0502020204030204" charset="0"/>
                </a:rPr>
                <a:t>x</a:t>
              </a:r>
              <a:r>
                <a:rPr altLang="en-US" dirty="0" sz="4200" lang="en-US">
                  <a:solidFill>
                    <a:srgbClr val="800000"/>
                  </a:solidFill>
                  <a:ea typeface="Calibri" panose="020F0502020204030204" charset="0"/>
                  <a:cs typeface="Calibri" panose="020F0502020204030204" charset="0"/>
                </a:rPr>
                <a:t>a</a:t>
              </a:r>
              <a:r>
                <a:rPr altLang="en-US" dirty="0" sz="4200" lang="en-US">
                  <a:solidFill>
                    <a:srgbClr val="800000"/>
                  </a:solidFill>
                  <a:ea typeface="Calibri" panose="020F0502020204030204" charset="0"/>
                  <a:cs typeface="Calibri" panose="020F0502020204030204" charset="0"/>
                </a:rPr>
                <a:t>m</a:t>
              </a:r>
              <a:r>
                <a:rPr altLang="en-US" dirty="0" sz="4200" lang="en-US">
                  <a:solidFill>
                    <a:srgbClr val="800000"/>
                  </a:solidFill>
                  <a:ea typeface="Calibri" panose="020F0502020204030204" charset="0"/>
                  <a:cs typeface="Calibri" panose="020F0502020204030204" charset="0"/>
                </a:rPr>
                <a:t>p</a:t>
              </a:r>
              <a:r>
                <a:rPr altLang="en-US" dirty="0" sz="4200" lang="en-US">
                  <a:solidFill>
                    <a:srgbClr val="800000"/>
                  </a:solidFill>
                  <a:ea typeface="Calibri" panose="020F0502020204030204" charset="0"/>
                  <a:cs typeface="Calibri" panose="020F0502020204030204" charset="0"/>
                </a:rPr>
                <a:t>l</a:t>
              </a:r>
              <a:r>
                <a:rPr altLang="en-US" dirty="0" sz="4200" lang="en-US">
                  <a:solidFill>
                    <a:srgbClr val="800000"/>
                  </a:solidFill>
                  <a:ea typeface="Calibri" panose="020F0502020204030204" charset="0"/>
                  <a:cs typeface="Calibri" panose="020F0502020204030204" charset="0"/>
                </a:rPr>
                <a:t>es</a:t>
              </a:r>
              <a:r>
                <a:rPr altLang="en-US" dirty="0" sz="4200" lang="en-US">
                  <a:solidFill>
                    <a:srgbClr val="800000"/>
                  </a:solidFill>
                  <a:ea typeface="Calibri" panose="020F0502020204030204" charset="0"/>
                  <a:cs typeface="Calibri" panose="020F0502020204030204" charset="0"/>
                </a:rPr>
                <a:t>-</a:t>
              </a:r>
              <a:endParaRPr altLang="en-US" dirty="0" sz="4200" lang="zh-CN">
                <a:solidFill>
                  <a:srgbClr val="800000"/>
                </a:solidFill>
                <a:ea typeface="Calibri" panose="020F0502020204030204" charset="0"/>
                <a:cs typeface="Calibri" panose="020F0502020204030204" charset="0"/>
              </a:endParaRPr>
            </a:p>
            <a:p>
              <a:pPr eaLnBrk="1" hangingPunct="1" indent="0" lvl="0" marL="0">
                <a:spcBef>
                  <a:spcPct val="0"/>
                </a:spcBef>
                <a:buNone/>
              </a:pPr>
              <a:r>
                <a:rPr altLang="en-US" dirty="0" sz="4200" lang="en-US">
                  <a:solidFill>
                    <a:schemeClr val="tx1"/>
                  </a:solidFill>
                  <a:ea typeface="Calibri" panose="020F0502020204030204" charset="0"/>
                  <a:cs typeface="Calibri" panose="020F0502020204030204" charset="0"/>
                </a:rPr>
                <a:t>I</a:t>
              </a:r>
              <a:r>
                <a:rPr altLang="en-US" dirty="0" sz="4200" lang="zh-CN">
                  <a:solidFill>
                    <a:schemeClr val="tx1"/>
                  </a:solidFill>
                  <a:ea typeface="Calibri" panose="020F0502020204030204" charset="0"/>
                  <a:cs typeface="Calibri" panose="020F0502020204030204" charset="0"/>
                </a:rPr>
                <a:t> walk. (singular)</a:t>
              </a:r>
              <a:endParaRPr altLang="en-US" dirty="0" sz="4200" lang="zh-CN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endParaRPr>
            </a:p>
            <a:p>
              <a:pPr eaLnBrk="1" hangingPunct="1" indent="0" lvl="0" marL="0">
                <a:spcBef>
                  <a:spcPct val="0"/>
                </a:spcBef>
                <a:buNone/>
              </a:pPr>
              <a:r>
                <a:rPr altLang="en-US" dirty="0" sz="4200" lang="zh-CN">
                  <a:solidFill>
                    <a:schemeClr val="tx1"/>
                  </a:solidFill>
                  <a:ea typeface="Calibri" panose="020F0502020204030204" charset="0"/>
                  <a:cs typeface="Calibri" panose="020F0502020204030204" charset="0"/>
                </a:rPr>
                <a:t>You walk. (singular and plural)</a:t>
              </a:r>
              <a:endParaRPr altLang="en-US" dirty="0" sz="4200" lang="zh-CN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endParaRPr>
            </a:p>
            <a:p>
              <a:pPr eaLnBrk="1" hangingPunct="1" indent="0" lvl="0" marL="0">
                <a:spcBef>
                  <a:spcPct val="0"/>
                </a:spcBef>
                <a:buNone/>
              </a:pPr>
              <a:r>
                <a:rPr altLang="en-US" dirty="0" sz="4200" lang="zh-CN">
                  <a:solidFill>
                    <a:schemeClr val="tx1"/>
                  </a:solidFill>
                  <a:ea typeface="Calibri" panose="020F0502020204030204" charset="0"/>
                  <a:cs typeface="Calibri" panose="020F0502020204030204" charset="0"/>
                </a:rPr>
                <a:t>He/She/It walks. (singular)</a:t>
              </a:r>
              <a:endParaRPr altLang="en-US" dirty="0" sz="4200" lang="zh-CN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endParaRPr>
            </a:p>
            <a:p>
              <a:pPr eaLnBrk="1" hangingPunct="1" indent="0" lvl="0" marL="0">
                <a:spcBef>
                  <a:spcPct val="0"/>
                </a:spcBef>
                <a:buNone/>
              </a:pPr>
              <a:r>
                <a:rPr altLang="en-US" dirty="0" sz="4200" lang="zh-CN">
                  <a:solidFill>
                    <a:schemeClr val="tx1"/>
                  </a:solidFill>
                  <a:ea typeface="Calibri" panose="020F0502020204030204" charset="0"/>
                  <a:cs typeface="Calibri" panose="020F0502020204030204" charset="0"/>
                </a:rPr>
                <a:t>We walk. (plural)</a:t>
              </a:r>
              <a:endParaRPr altLang="en-US" dirty="0" sz="4200" lang="zh-CN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endParaRPr>
            </a:p>
            <a:p>
              <a:pPr eaLnBrk="1" hangingPunct="1" indent="0" lvl="0" marL="0">
                <a:spcBef>
                  <a:spcPct val="0"/>
                </a:spcBef>
                <a:buNone/>
              </a:pPr>
              <a:r>
                <a:rPr altLang="en-US" dirty="0" sz="4200" lang="zh-CN">
                  <a:solidFill>
                    <a:schemeClr val="tx1"/>
                  </a:solidFill>
                  <a:ea typeface="Calibri" panose="020F0502020204030204" charset="0"/>
                  <a:cs typeface="Calibri" panose="020F0502020204030204" charset="0"/>
                </a:rPr>
                <a:t>They walk. (plural)</a:t>
              </a:r>
              <a:endParaRPr altLang="en-US" dirty="0" sz="4200" lang="zh-CN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endParaRPr>
            </a:p>
            <a:p>
              <a:pPr eaLnBrk="1" hangingPunct="1" indent="0" lvl="0" marL="0">
                <a:spcBef>
                  <a:spcPct val="0"/>
                </a:spcBef>
                <a:buNone/>
              </a:pPr>
              <a:r>
                <a:rPr altLang="en-US" dirty="0" sz="4200" lang="zh-CN">
                  <a:solidFill>
                    <a:srgbClr val="800000"/>
                  </a:solidFill>
                  <a:ea typeface="Calibri" panose="020F0502020204030204" charset="0"/>
                  <a:cs typeface="Calibri" panose="020F0502020204030204" charset="0"/>
                </a:rPr>
                <a:t>Incorrect Examples:</a:t>
              </a:r>
              <a:endParaRPr altLang="en-US" dirty="0" sz="4200" lang="zh-CN">
                <a:solidFill>
                  <a:srgbClr val="800000"/>
                </a:solidFill>
                <a:ea typeface="Calibri" panose="020F0502020204030204" charset="0"/>
                <a:cs typeface="Calibri" panose="020F0502020204030204" charset="0"/>
              </a:endParaRPr>
            </a:p>
            <a:p>
              <a:pPr eaLnBrk="1" hangingPunct="1" indent="0" lvl="0" marL="0">
                <a:spcBef>
                  <a:spcPct val="0"/>
                </a:spcBef>
                <a:buNone/>
              </a:pPr>
              <a:r>
                <a:rPr altLang="en-US" dirty="0" sz="4200" lang="zh-CN">
                  <a:solidFill>
                    <a:schemeClr val="tx1"/>
                  </a:solidFill>
                  <a:ea typeface="Calibri" panose="020F0502020204030204" charset="0"/>
                  <a:cs typeface="Calibri" panose="020F0502020204030204" charset="0"/>
                </a:rPr>
                <a:t>I walks.</a:t>
              </a:r>
              <a:endParaRPr altLang="en-US" dirty="0" sz="4200" lang="zh-CN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endParaRPr>
            </a:p>
            <a:p>
              <a:pPr eaLnBrk="1" hangingPunct="1" indent="0" lvl="0" marL="0">
                <a:spcBef>
                  <a:spcPct val="0"/>
                </a:spcBef>
                <a:buNone/>
              </a:pPr>
              <a:r>
                <a:rPr altLang="en-US" dirty="0" sz="4200" lang="zh-CN">
                  <a:solidFill>
                    <a:schemeClr val="tx1"/>
                  </a:solidFill>
                  <a:ea typeface="Calibri" panose="020F0502020204030204" charset="0"/>
                  <a:cs typeface="Calibri" panose="020F0502020204030204" charset="0"/>
                </a:rPr>
                <a:t>She walk.</a:t>
              </a:r>
              <a:endParaRPr altLang="en-US" dirty="0" sz="4200" lang="zh-CN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endParaRPr>
            </a:p>
            <a:p>
              <a:pPr eaLnBrk="1" hangingPunct="1" indent="0" lvl="0" marL="0">
                <a:spcBef>
                  <a:spcPct val="0"/>
                </a:spcBef>
                <a:buNone/>
              </a:pPr>
              <a:r>
                <a:rPr altLang="en-US" dirty="0" sz="4200" lang="zh-CN">
                  <a:solidFill>
                    <a:schemeClr val="tx1"/>
                  </a:solidFill>
                  <a:ea typeface="Calibri" panose="020F0502020204030204" charset="0"/>
                  <a:cs typeface="Calibri" panose="020F0502020204030204" charset="0"/>
                </a:rPr>
                <a:t>They walks.</a:t>
              </a:r>
              <a:endParaRPr altLang="en-US" dirty="0" sz="4200" lang="zh-CN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endParaRPr>
            </a:p>
          </p:txBody>
        </p:sp>
      </p:grpSp>
      <p:sp>
        <p:nvSpPr>
          <p:cNvPr id="1048631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/>
          <a:solidFill>
            <a:srgbClr val="82C69F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32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/>
          <a:solidFill>
            <a:srgbClr val="F5C13A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2097174" name="图片 10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1" cstate="print"/>
          <a:srcRect l="24567" t="37867" r="28394" b="58235"/>
          <a:stretch>
            <a:fillRect/>
          </a:stretch>
        </p:blipFill>
        <p:spPr>
          <a:xfrm>
            <a:off x="6845468" y="5561128"/>
            <a:ext cx="3884944" cy="855178"/>
          </a:xfrm>
          <a:prstGeom prst="rect"/>
        </p:spPr>
      </p:pic>
      <p:pic>
        <p:nvPicPr>
          <p:cNvPr id="2097175" name="图片 14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2" cstate="print"/>
          <a:srcRect l="14141" t="15318" r="15590" b="76144"/>
          <a:stretch>
            <a:fillRect/>
          </a:stretch>
        </p:blipFill>
        <p:spPr>
          <a:xfrm>
            <a:off x="5785768" y="2972120"/>
            <a:ext cx="5504756" cy="1776668"/>
          </a:xfrm>
          <a:prstGeom prst="rect"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4F"/>
        </a:solidFill>
      </p:bgPr>
    </p:bg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2495508" y="0"/>
            <a:ext cx="9696492" cy="1280160"/>
          </a:xfrm>
          <a:prstGeom prst="rect"/>
          <a:solidFill>
            <a:srgbClr val="82C69F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34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0" y="0"/>
            <a:ext cx="2495508" cy="1280160"/>
          </a:xfrm>
          <a:prstGeom prst="rect"/>
          <a:solidFill>
            <a:srgbClr val="F5C13A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35" name="文本框 17"/>
          <p:cNvSpPr txBox="1"/>
          <p:nvPr/>
        </p:nvSpPr>
        <p:spPr>
          <a:xfrm>
            <a:off x="203435" y="37584"/>
            <a:ext cx="12048017" cy="1336040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altLang="en-US" b="1" dirty="0" sz="4200" lang="zh-CN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Here are some</a:t>
            </a:r>
            <a:r>
              <a:rPr altLang="en-US" b="1" dirty="0" sz="42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en-US" b="1" dirty="0" sz="42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r</a:t>
            </a:r>
            <a:r>
              <a:rPr altLang="en-US" b="1" dirty="0" sz="42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u</a:t>
            </a:r>
            <a:r>
              <a:rPr altLang="en-US" b="1" dirty="0" sz="42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l</a:t>
            </a:r>
            <a:r>
              <a:rPr altLang="en-US" b="1" dirty="0" sz="42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es</a:t>
            </a:r>
            <a:r>
              <a:rPr altLang="en-US" b="1" dirty="0" sz="42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en-US" b="1" dirty="0" sz="42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t</a:t>
            </a:r>
            <a:r>
              <a:rPr altLang="en-US" b="1" dirty="0" sz="42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o</a:t>
            </a:r>
            <a:r>
              <a:rPr altLang="en-US" b="1" dirty="0" sz="42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 be</a:t>
            </a:r>
            <a:r>
              <a:rPr altLang="en-US" b="1" dirty="0" sz="42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en-US" b="1" dirty="0" sz="42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f</a:t>
            </a:r>
            <a:r>
              <a:rPr altLang="en-US" b="1" dirty="0" sz="42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o</a:t>
            </a:r>
            <a:r>
              <a:rPr altLang="en-US" b="1" dirty="0" sz="42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l</a:t>
            </a:r>
            <a:r>
              <a:rPr altLang="en-US" b="1" dirty="0" sz="42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l</a:t>
            </a:r>
            <a:r>
              <a:rPr altLang="en-US" b="1" dirty="0" sz="42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owed</a:t>
            </a:r>
            <a:r>
              <a:rPr altLang="en-US" b="1" dirty="0" sz="4200" lang="zh-CN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 for subject verb agreement</a:t>
            </a:r>
            <a:r>
              <a:rPr altLang="en-US" b="1" dirty="0" sz="42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:</a:t>
            </a:r>
            <a:endParaRPr altLang="en-US" b="1" dirty="0" sz="4200" lang="zh-CN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36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/>
          <a:solidFill>
            <a:srgbClr val="00A69C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37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/>
          <a:solidFill>
            <a:srgbClr val="F6921E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38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3440387" y="-1735497"/>
            <a:ext cx="997131" cy="1599112"/>
          </a:xfrm>
          <a:prstGeom prst="rect"/>
          <a:solidFill>
            <a:srgbClr val="EC1C24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39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4437518" y="-1721867"/>
            <a:ext cx="997131" cy="1599112"/>
          </a:xfrm>
          <a:prstGeom prst="rect"/>
          <a:solidFill>
            <a:srgbClr val="2B8F66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40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5434649" y="-1742161"/>
            <a:ext cx="997131" cy="1599112"/>
          </a:xfrm>
          <a:prstGeom prst="rect"/>
          <a:solidFill>
            <a:srgbClr val="39A3C3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41" name=""/>
          <p:cNvSpPr txBox="1"/>
          <p:nvPr/>
        </p:nvSpPr>
        <p:spPr>
          <a:xfrm>
            <a:off x="585213" y="1859279"/>
            <a:ext cx="11284460" cy="4206239"/>
          </a:xfrm>
          <a:prstGeom prst="rect"/>
        </p:spPr>
        <p:txBody>
          <a:bodyPr rtlCol="0" wrap="square">
            <a:spAutoFit/>
          </a:bodyPr>
          <a:p>
            <a:r>
              <a:rPr sz="4600" lang="en-US">
                <a:solidFill>
                  <a:srgbClr val="00B0F0"/>
                </a:solidFill>
              </a:rPr>
              <a:t>Subject Verb Agreement Rule 1</a:t>
            </a:r>
            <a:r>
              <a:rPr sz="4600" lang="en-US">
                <a:solidFill>
                  <a:srgbClr val="000000"/>
                </a:solidFill>
              </a:rPr>
              <a:t>.  When two singular subjects are joined by the words </a:t>
            </a:r>
            <a:r>
              <a:rPr sz="4600" lang="en-US">
                <a:solidFill>
                  <a:srgbClr val="800000"/>
                </a:solidFill>
              </a:rPr>
              <a:t>or</a:t>
            </a:r>
            <a:r>
              <a:rPr sz="4600" lang="en-US">
                <a:solidFill>
                  <a:srgbClr val="000000"/>
                </a:solidFill>
              </a:rPr>
              <a:t> or </a:t>
            </a:r>
            <a:r>
              <a:rPr sz="4600" lang="en-US">
                <a:solidFill>
                  <a:srgbClr val="993300"/>
                </a:solidFill>
              </a:rPr>
              <a:t>nor</a:t>
            </a:r>
            <a:r>
              <a:rPr sz="4600" lang="en-US">
                <a:solidFill>
                  <a:srgbClr val="000000"/>
                </a:solidFill>
              </a:rPr>
              <a:t> a singular verb is in order.</a:t>
            </a:r>
            <a:r>
              <a:rPr sz="4600" lang="en-US">
                <a:solidFill>
                  <a:srgbClr val="000000"/>
                </a:solidFill>
              </a:rPr>
              <a:t>E</a:t>
            </a:r>
            <a:r>
              <a:rPr sz="4600" lang="en-US">
                <a:solidFill>
                  <a:srgbClr val="000000"/>
                </a:solidFill>
              </a:rPr>
              <a:t>x</a:t>
            </a:r>
            <a:r>
              <a:rPr sz="4600" lang="en-US">
                <a:solidFill>
                  <a:srgbClr val="000000"/>
                </a:solidFill>
              </a:rPr>
              <a:t>a</a:t>
            </a:r>
            <a:r>
              <a:rPr sz="4600" lang="en-US">
                <a:solidFill>
                  <a:srgbClr val="000000"/>
                </a:solidFill>
              </a:rPr>
              <a:t>m</a:t>
            </a:r>
            <a:r>
              <a:rPr sz="4600" lang="en-US">
                <a:solidFill>
                  <a:srgbClr val="000000"/>
                </a:solidFill>
              </a:rPr>
              <a:t>p</a:t>
            </a:r>
            <a:r>
              <a:rPr sz="4600" lang="en-US">
                <a:solidFill>
                  <a:srgbClr val="000000"/>
                </a:solidFill>
              </a:rPr>
              <a:t>l</a:t>
            </a:r>
            <a:r>
              <a:rPr sz="4600" lang="en-US">
                <a:solidFill>
                  <a:srgbClr val="000000"/>
                </a:solidFill>
              </a:rPr>
              <a:t>e</a:t>
            </a:r>
            <a:r>
              <a:rPr sz="4600" lang="en-US">
                <a:solidFill>
                  <a:srgbClr val="000000"/>
                </a:solidFill>
              </a:rPr>
              <a:t>-</a:t>
            </a:r>
            <a:endParaRPr sz="4600" lang="en-US">
              <a:solidFill>
                <a:srgbClr val="000000"/>
              </a:solidFill>
            </a:endParaRPr>
          </a:p>
          <a:p>
            <a:r>
              <a:rPr sz="4600" lang="en-US">
                <a:solidFill>
                  <a:srgbClr val="000000"/>
                </a:solidFill>
              </a:rPr>
              <a:t>My sister </a:t>
            </a:r>
            <a:r>
              <a:rPr sz="4600" lang="en-US">
                <a:solidFill>
                  <a:srgbClr val="800000"/>
                </a:solidFill>
              </a:rPr>
              <a:t>or </a:t>
            </a:r>
            <a:r>
              <a:rPr sz="4600" lang="en-US">
                <a:solidFill>
                  <a:srgbClr val="000000"/>
                </a:solidFill>
              </a:rPr>
              <a:t>my brother is meeting you at the airport.</a:t>
            </a:r>
            <a:endParaRPr sz="4600"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3B50"/>
        </a:solidFill>
      </p:bgPr>
    </p:bg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2495508" y="0"/>
            <a:ext cx="9696492" cy="1280160"/>
          </a:xfrm>
          <a:prstGeom prst="rect"/>
          <a:solidFill>
            <a:srgbClr val="82C69F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43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0" y="0"/>
            <a:ext cx="2495508" cy="1280160"/>
          </a:xfrm>
          <a:prstGeom prst="rect"/>
          <a:solidFill>
            <a:srgbClr val="F5C13A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44" name="文本框 17"/>
          <p:cNvSpPr txBox="1"/>
          <p:nvPr/>
        </p:nvSpPr>
        <p:spPr>
          <a:xfrm>
            <a:off x="1374052" y="251470"/>
            <a:ext cx="11107029" cy="815340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altLang="en-US" b="1" dirty="0" sz="4800" lang="zh-CN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Subject Verb Agreement Rule 2</a:t>
            </a:r>
            <a:endParaRPr altLang="en-US" b="1" dirty="0" sz="4800" lang="zh-CN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45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/>
          <a:solidFill>
            <a:srgbClr val="00A69C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46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/>
          <a:solidFill>
            <a:srgbClr val="F6921E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47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3440387" y="-1735497"/>
            <a:ext cx="997131" cy="1599112"/>
          </a:xfrm>
          <a:prstGeom prst="rect"/>
          <a:solidFill>
            <a:srgbClr val="EC1C24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48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4437518" y="-1721867"/>
            <a:ext cx="997131" cy="1599112"/>
          </a:xfrm>
          <a:prstGeom prst="rect"/>
          <a:solidFill>
            <a:srgbClr val="2B8F66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49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5434649" y="-1742161"/>
            <a:ext cx="997131" cy="1599112"/>
          </a:xfrm>
          <a:prstGeom prst="rect"/>
          <a:solidFill>
            <a:srgbClr val="39A3C3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50" name="Freeform 5"/>
          <p:cNvSpPr>
            <a:spLocks noEditPoints="1"/>
          </p:cNvSpPr>
          <p:nvPr/>
        </p:nvSpPr>
        <p:spPr bwMode="auto">
          <a:xfrm>
            <a:off x="7395523" y="2707629"/>
            <a:ext cx="351955" cy="355628"/>
          </a:xfrm>
          <a:custGeom>
            <a:avLst/>
            <a:gdLst>
              <a:gd name="T0" fmla="*/ 138 w 306"/>
              <a:gd name="T1" fmla="*/ 226 h 309"/>
              <a:gd name="T2" fmla="*/ 149 w 306"/>
              <a:gd name="T3" fmla="*/ 229 h 309"/>
              <a:gd name="T4" fmla="*/ 198 w 306"/>
              <a:gd name="T5" fmla="*/ 216 h 309"/>
              <a:gd name="T6" fmla="*/ 226 w 306"/>
              <a:gd name="T7" fmla="*/ 169 h 309"/>
              <a:gd name="T8" fmla="*/ 215 w 306"/>
              <a:gd name="T9" fmla="*/ 147 h 309"/>
              <a:gd name="T10" fmla="*/ 171 w 306"/>
              <a:gd name="T11" fmla="*/ 209 h 309"/>
              <a:gd name="T12" fmla="*/ 138 w 306"/>
              <a:gd name="T13" fmla="*/ 226 h 309"/>
              <a:gd name="T14" fmla="*/ 80 w 306"/>
              <a:gd name="T15" fmla="*/ 107 h 309"/>
              <a:gd name="T16" fmla="*/ 142 w 306"/>
              <a:gd name="T17" fmla="*/ 15 h 309"/>
              <a:gd name="T18" fmla="*/ 164 w 306"/>
              <a:gd name="T19" fmla="*/ 16 h 309"/>
              <a:gd name="T20" fmla="*/ 225 w 306"/>
              <a:gd name="T21" fmla="*/ 107 h 309"/>
              <a:gd name="T22" fmla="*/ 241 w 306"/>
              <a:gd name="T23" fmla="*/ 153 h 309"/>
              <a:gd name="T24" fmla="*/ 193 w 306"/>
              <a:gd name="T25" fmla="*/ 237 h 309"/>
              <a:gd name="T26" fmla="*/ 112 w 306"/>
              <a:gd name="T27" fmla="*/ 237 h 309"/>
              <a:gd name="T28" fmla="*/ 65 w 306"/>
              <a:gd name="T29" fmla="*/ 153 h 309"/>
              <a:gd name="T30" fmla="*/ 80 w 306"/>
              <a:gd name="T31" fmla="*/ 107 h 309"/>
              <a:gd name="T32" fmla="*/ 153 w 306"/>
              <a:gd name="T33" fmla="*/ 277 h 309"/>
              <a:gd name="T34" fmla="*/ 238 w 306"/>
              <a:gd name="T35" fmla="*/ 257 h 309"/>
              <a:gd name="T36" fmla="*/ 237 w 306"/>
              <a:gd name="T37" fmla="*/ 226 h 309"/>
              <a:gd name="T38" fmla="*/ 234 w 306"/>
              <a:gd name="T39" fmla="*/ 224 h 309"/>
              <a:gd name="T40" fmla="*/ 246 w 306"/>
              <a:gd name="T41" fmla="*/ 205 h 309"/>
              <a:gd name="T42" fmla="*/ 295 w 306"/>
              <a:gd name="T43" fmla="*/ 260 h 309"/>
              <a:gd name="T44" fmla="*/ 252 w 306"/>
              <a:gd name="T45" fmla="*/ 294 h 309"/>
              <a:gd name="T46" fmla="*/ 153 w 306"/>
              <a:gd name="T47" fmla="*/ 309 h 309"/>
              <a:gd name="T48" fmla="*/ 53 w 306"/>
              <a:gd name="T49" fmla="*/ 294 h 309"/>
              <a:gd name="T50" fmla="*/ 10 w 306"/>
              <a:gd name="T51" fmla="*/ 260 h 309"/>
              <a:gd name="T52" fmla="*/ 60 w 306"/>
              <a:gd name="T53" fmla="*/ 205 h 309"/>
              <a:gd name="T54" fmla="*/ 71 w 306"/>
              <a:gd name="T55" fmla="*/ 224 h 309"/>
              <a:gd name="T56" fmla="*/ 69 w 306"/>
              <a:gd name="T57" fmla="*/ 226 h 309"/>
              <a:gd name="T58" fmla="*/ 67 w 306"/>
              <a:gd name="T59" fmla="*/ 257 h 309"/>
              <a:gd name="T60" fmla="*/ 153 w 306"/>
              <a:gd name="T61" fmla="*/ 277 h 3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06" h="309">
                <a:moveTo>
                  <a:pt x="138" y="226"/>
                </a:moveTo>
                <a:cubicBezTo>
                  <a:pt x="141" y="227"/>
                  <a:pt x="145" y="229"/>
                  <a:pt x="149" y="229"/>
                </a:cubicBezTo>
                <a:cubicBezTo>
                  <a:pt x="164" y="232"/>
                  <a:pt x="182" y="227"/>
                  <a:pt x="198" y="216"/>
                </a:cubicBezTo>
                <a:cubicBezTo>
                  <a:pt x="215" y="204"/>
                  <a:pt x="226" y="186"/>
                  <a:pt x="226" y="169"/>
                </a:cubicBezTo>
                <a:cubicBezTo>
                  <a:pt x="226" y="160"/>
                  <a:pt x="220" y="151"/>
                  <a:pt x="215" y="147"/>
                </a:cubicBezTo>
                <a:cubicBezTo>
                  <a:pt x="210" y="170"/>
                  <a:pt x="193" y="193"/>
                  <a:pt x="171" y="209"/>
                </a:cubicBezTo>
                <a:cubicBezTo>
                  <a:pt x="160" y="216"/>
                  <a:pt x="149" y="222"/>
                  <a:pt x="138" y="226"/>
                </a:cubicBezTo>
                <a:close/>
                <a:moveTo>
                  <a:pt x="80" y="107"/>
                </a:moveTo>
                <a:cubicBezTo>
                  <a:pt x="98" y="76"/>
                  <a:pt x="122" y="47"/>
                  <a:pt x="142" y="15"/>
                </a:cubicBezTo>
                <a:cubicBezTo>
                  <a:pt x="151" y="1"/>
                  <a:pt x="154" y="0"/>
                  <a:pt x="164" y="16"/>
                </a:cubicBezTo>
                <a:cubicBezTo>
                  <a:pt x="183" y="47"/>
                  <a:pt x="207" y="76"/>
                  <a:pt x="225" y="107"/>
                </a:cubicBezTo>
                <a:cubicBezTo>
                  <a:pt x="234" y="122"/>
                  <a:pt x="241" y="138"/>
                  <a:pt x="241" y="153"/>
                </a:cubicBezTo>
                <a:cubicBezTo>
                  <a:pt x="241" y="190"/>
                  <a:pt x="221" y="222"/>
                  <a:pt x="193" y="237"/>
                </a:cubicBezTo>
                <a:cubicBezTo>
                  <a:pt x="167" y="251"/>
                  <a:pt x="137" y="251"/>
                  <a:pt x="112" y="237"/>
                </a:cubicBezTo>
                <a:cubicBezTo>
                  <a:pt x="84" y="221"/>
                  <a:pt x="65" y="190"/>
                  <a:pt x="65" y="153"/>
                </a:cubicBezTo>
                <a:cubicBezTo>
                  <a:pt x="65" y="138"/>
                  <a:pt x="71" y="122"/>
                  <a:pt x="80" y="107"/>
                </a:cubicBezTo>
                <a:close/>
                <a:moveTo>
                  <a:pt x="153" y="277"/>
                </a:moveTo>
                <a:cubicBezTo>
                  <a:pt x="178" y="277"/>
                  <a:pt x="218" y="273"/>
                  <a:pt x="238" y="257"/>
                </a:cubicBezTo>
                <a:cubicBezTo>
                  <a:pt x="251" y="247"/>
                  <a:pt x="250" y="236"/>
                  <a:pt x="237" y="226"/>
                </a:cubicBezTo>
                <a:cubicBezTo>
                  <a:pt x="236" y="226"/>
                  <a:pt x="235" y="225"/>
                  <a:pt x="234" y="224"/>
                </a:cubicBezTo>
                <a:cubicBezTo>
                  <a:pt x="239" y="218"/>
                  <a:pt x="243" y="212"/>
                  <a:pt x="246" y="205"/>
                </a:cubicBezTo>
                <a:cubicBezTo>
                  <a:pt x="267" y="213"/>
                  <a:pt x="306" y="232"/>
                  <a:pt x="295" y="260"/>
                </a:cubicBezTo>
                <a:cubicBezTo>
                  <a:pt x="289" y="277"/>
                  <a:pt x="268" y="288"/>
                  <a:pt x="252" y="294"/>
                </a:cubicBezTo>
                <a:cubicBezTo>
                  <a:pt x="225" y="304"/>
                  <a:pt x="189" y="309"/>
                  <a:pt x="153" y="309"/>
                </a:cubicBezTo>
                <a:cubicBezTo>
                  <a:pt x="116" y="309"/>
                  <a:pt x="80" y="304"/>
                  <a:pt x="53" y="294"/>
                </a:cubicBezTo>
                <a:cubicBezTo>
                  <a:pt x="38" y="288"/>
                  <a:pt x="16" y="277"/>
                  <a:pt x="10" y="260"/>
                </a:cubicBezTo>
                <a:cubicBezTo>
                  <a:pt x="0" y="232"/>
                  <a:pt x="38" y="213"/>
                  <a:pt x="60" y="205"/>
                </a:cubicBezTo>
                <a:cubicBezTo>
                  <a:pt x="63" y="212"/>
                  <a:pt x="67" y="218"/>
                  <a:pt x="71" y="224"/>
                </a:cubicBezTo>
                <a:cubicBezTo>
                  <a:pt x="70" y="225"/>
                  <a:pt x="70" y="226"/>
                  <a:pt x="69" y="226"/>
                </a:cubicBezTo>
                <a:cubicBezTo>
                  <a:pt x="56" y="236"/>
                  <a:pt x="54" y="247"/>
                  <a:pt x="67" y="257"/>
                </a:cubicBezTo>
                <a:cubicBezTo>
                  <a:pt x="88" y="273"/>
                  <a:pt x="128" y="277"/>
                  <a:pt x="153" y="27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="t" anchorCtr="0" bIns="45720" compatLnSpc="1" lIns="91440" numCol="1" rIns="91440" tIns="45720" vert="horz" wrap="square"/>
          <a:p>
            <a:endParaRPr sz="2400" lang="id-ID">
              <a:ea typeface="Calibri" panose="020F0502020204030204" charset="0"/>
              <a:cs typeface="Calibri" panose="020F0502020204030204" charset="0"/>
              <a:sym typeface="+mn-lt"/>
            </a:endParaRPr>
          </a:p>
        </p:txBody>
      </p:sp>
      <p:sp>
        <p:nvSpPr>
          <p:cNvPr id="1048651" name=""/>
          <p:cNvSpPr txBox="1"/>
          <p:nvPr/>
        </p:nvSpPr>
        <p:spPr>
          <a:xfrm>
            <a:off x="664739" y="1715786"/>
            <a:ext cx="10862520" cy="4714239"/>
          </a:xfrm>
          <a:prstGeom prst="rect"/>
        </p:spPr>
        <p:txBody>
          <a:bodyPr rtlCol="0" wrap="square">
            <a:spAutoFit/>
          </a:bodyPr>
          <a:p>
            <a:r>
              <a:rPr sz="4400" lang="en-US">
                <a:solidFill>
                  <a:srgbClr val="000000"/>
                </a:solidFill>
              </a:rPr>
              <a:t>Two singular subjects joined by either/or or neither/nor also need a singular verb.</a:t>
            </a:r>
            <a:r>
              <a:rPr sz="4400" lang="en-US">
                <a:solidFill>
                  <a:srgbClr val="000000"/>
                </a:solidFill>
              </a:rPr>
              <a:t>E</a:t>
            </a:r>
            <a:r>
              <a:rPr sz="4400" lang="en-US">
                <a:solidFill>
                  <a:srgbClr val="000000"/>
                </a:solidFill>
              </a:rPr>
              <a:t>x</a:t>
            </a:r>
            <a:r>
              <a:rPr sz="4400" lang="en-US">
                <a:solidFill>
                  <a:srgbClr val="000000"/>
                </a:solidFill>
              </a:rPr>
              <a:t>a</a:t>
            </a:r>
            <a:r>
              <a:rPr sz="4400" lang="en-US">
                <a:solidFill>
                  <a:srgbClr val="000000"/>
                </a:solidFill>
              </a:rPr>
              <a:t>m</a:t>
            </a:r>
            <a:r>
              <a:rPr sz="4400" lang="en-US">
                <a:solidFill>
                  <a:srgbClr val="000000"/>
                </a:solidFill>
              </a:rPr>
              <a:t>p</a:t>
            </a:r>
            <a:r>
              <a:rPr sz="4400" lang="en-US">
                <a:solidFill>
                  <a:srgbClr val="000000"/>
                </a:solidFill>
              </a:rPr>
              <a:t>l</a:t>
            </a:r>
            <a:r>
              <a:rPr sz="4400" lang="en-US">
                <a:solidFill>
                  <a:srgbClr val="000000"/>
                </a:solidFill>
              </a:rPr>
              <a:t>e</a:t>
            </a:r>
            <a:r>
              <a:rPr sz="4400" lang="en-US">
                <a:solidFill>
                  <a:srgbClr val="000000"/>
                </a:solidFill>
              </a:rPr>
              <a:t>-</a:t>
            </a:r>
            <a:endParaRPr sz="4400" lang="en-US">
              <a:solidFill>
                <a:srgbClr val="000000"/>
              </a:solidFill>
            </a:endParaRPr>
          </a:p>
          <a:p>
            <a:r>
              <a:rPr sz="4400" lang="en-US">
                <a:solidFill>
                  <a:srgbClr val="800000"/>
                </a:solidFill>
              </a:rPr>
              <a:t>Neither</a:t>
            </a:r>
            <a:r>
              <a:rPr sz="4400" lang="en-US">
                <a:solidFill>
                  <a:srgbClr val="000000"/>
                </a:solidFill>
              </a:rPr>
              <a:t> </a:t>
            </a:r>
            <a:r>
              <a:rPr sz="4400" lang="en-US">
                <a:solidFill>
                  <a:srgbClr val="000000"/>
                </a:solidFill>
              </a:rPr>
              <a:t>John </a:t>
            </a:r>
            <a:r>
              <a:rPr sz="4400" lang="en-US">
                <a:solidFill>
                  <a:srgbClr val="800000"/>
                </a:solidFill>
              </a:rPr>
              <a:t>nor</a:t>
            </a:r>
            <a:r>
              <a:rPr sz="4400" lang="en-US">
                <a:solidFill>
                  <a:srgbClr val="800000"/>
                </a:solidFill>
              </a:rPr>
              <a:t> </a:t>
            </a:r>
            <a:r>
              <a:rPr sz="4400" lang="en-US">
                <a:solidFill>
                  <a:srgbClr val="000000"/>
                </a:solidFill>
              </a:rPr>
              <a:t>Sam </a:t>
            </a:r>
            <a:r>
              <a:rPr sz="4400" lang="en-US">
                <a:solidFill>
                  <a:srgbClr val="000000"/>
                </a:solidFill>
              </a:rPr>
              <a:t>is</a:t>
            </a:r>
            <a:r>
              <a:rPr sz="4400" lang="en-US">
                <a:solidFill>
                  <a:srgbClr val="000000"/>
                </a:solidFill>
              </a:rPr>
              <a:t> available to meet you at the airport.</a:t>
            </a:r>
            <a:endParaRPr sz="4400" lang="en-US">
              <a:solidFill>
                <a:srgbClr val="000000"/>
              </a:solidFill>
            </a:endParaRPr>
          </a:p>
          <a:p>
            <a:r>
              <a:rPr sz="4400" lang="en-US">
                <a:solidFill>
                  <a:srgbClr val="800000"/>
                </a:solidFill>
              </a:rPr>
              <a:t>Either</a:t>
            </a:r>
            <a:r>
              <a:rPr sz="4400" lang="en-US">
                <a:solidFill>
                  <a:srgbClr val="000000"/>
                </a:solidFill>
              </a:rPr>
              <a:t> Angie </a:t>
            </a:r>
            <a:r>
              <a:rPr sz="4400" lang="en-US">
                <a:solidFill>
                  <a:srgbClr val="800000"/>
                </a:solidFill>
              </a:rPr>
              <a:t>or</a:t>
            </a:r>
            <a:r>
              <a:rPr sz="4400" lang="en-US">
                <a:solidFill>
                  <a:srgbClr val="000000"/>
                </a:solidFill>
              </a:rPr>
              <a:t> Jeff is meeting at the airport.</a:t>
            </a:r>
            <a:endParaRPr sz="4400"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 id="32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8" nodeType="withEffect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1048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1048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dur="500" id="42"/>
                                        <p:tgtEl>
                                          <p:spTgt spid="1048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5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D87C2"/>
        </a:solidFill>
      </p:bgPr>
    </p:bg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2495508" y="0"/>
            <a:ext cx="9696492" cy="1280160"/>
          </a:xfrm>
          <a:prstGeom prst="rect"/>
          <a:solidFill>
            <a:srgbClr val="82C69F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53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0" y="0"/>
            <a:ext cx="2495508" cy="1280160"/>
          </a:xfrm>
          <a:prstGeom prst="rect"/>
          <a:solidFill>
            <a:srgbClr val="F5C13A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54" name="文本框 17"/>
          <p:cNvSpPr txBox="1"/>
          <p:nvPr/>
        </p:nvSpPr>
        <p:spPr>
          <a:xfrm>
            <a:off x="2089873" y="251470"/>
            <a:ext cx="9536216" cy="815340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altLang="en-US" b="1" dirty="0" sz="4800" lang="zh-CN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Subject Verb Agreement Rule </a:t>
            </a:r>
            <a:r>
              <a:rPr altLang="en-US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3</a:t>
            </a:r>
            <a:endParaRPr altLang="en-US" b="1" dirty="0" sz="4800" lang="zh-CN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2097176" name="图片 19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1" cstate="print"/>
          <a:srcRect l="24567" t="37867" r="28394" b="58235"/>
          <a:stretch>
            <a:fillRect/>
          </a:stretch>
        </p:blipFill>
        <p:spPr>
          <a:xfrm>
            <a:off x="9189569" y="5785351"/>
            <a:ext cx="2813215" cy="619262"/>
          </a:xfrm>
          <a:prstGeom prst="rect"/>
        </p:spPr>
      </p:pic>
      <p:sp>
        <p:nvSpPr>
          <p:cNvPr id="1048655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/>
          <a:solidFill>
            <a:srgbClr val="00A69C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56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/>
          <a:solidFill>
            <a:srgbClr val="F6921E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57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3440387" y="-1735497"/>
            <a:ext cx="997131" cy="1599112"/>
          </a:xfrm>
          <a:prstGeom prst="rect"/>
          <a:solidFill>
            <a:srgbClr val="EC1C24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58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4437518" y="-1721867"/>
            <a:ext cx="997131" cy="1599112"/>
          </a:xfrm>
          <a:prstGeom prst="rect"/>
          <a:solidFill>
            <a:srgbClr val="2B8F66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59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5434649" y="-1742161"/>
            <a:ext cx="997131" cy="1599112"/>
          </a:xfrm>
          <a:prstGeom prst="rect"/>
          <a:solidFill>
            <a:srgbClr val="39A3C3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60" name=""/>
          <p:cNvSpPr txBox="1"/>
          <p:nvPr/>
        </p:nvSpPr>
        <p:spPr>
          <a:xfrm>
            <a:off x="648645" y="2115435"/>
            <a:ext cx="10894709" cy="2834640"/>
          </a:xfrm>
          <a:prstGeom prst="rect"/>
        </p:spPr>
        <p:txBody>
          <a:bodyPr rtlCol="0" wrap="square">
            <a:spAutoFit/>
          </a:bodyPr>
          <a:p>
            <a:r>
              <a:rPr sz="4600" lang="en-US">
                <a:solidFill>
                  <a:srgbClr val="000000"/>
                </a:solidFill>
              </a:rPr>
              <a:t>When the word </a:t>
            </a:r>
            <a:r>
              <a:rPr sz="4600" lang="en-US">
                <a:solidFill>
                  <a:srgbClr val="FF6600"/>
                </a:solidFill>
              </a:rPr>
              <a:t>"</a:t>
            </a:r>
            <a:r>
              <a:rPr sz="4600" lang="en-US">
                <a:solidFill>
                  <a:srgbClr val="FF6600"/>
                </a:solidFill>
              </a:rPr>
              <a:t>and</a:t>
            </a:r>
            <a:r>
              <a:rPr sz="4600" lang="en-US">
                <a:solidFill>
                  <a:srgbClr val="FF6600"/>
                </a:solidFill>
              </a:rPr>
              <a:t>"</a:t>
            </a:r>
            <a:r>
              <a:rPr sz="4600" lang="en-US">
                <a:solidFill>
                  <a:srgbClr val="000000"/>
                </a:solidFill>
              </a:rPr>
              <a:t> connects two or more nouns or pronouns, use a plural verb.</a:t>
            </a:r>
            <a:r>
              <a:rPr sz="4600" lang="en-US">
                <a:solidFill>
                  <a:srgbClr val="000000"/>
                </a:solidFill>
              </a:rPr>
              <a:t> </a:t>
            </a:r>
            <a:r>
              <a:rPr sz="4600" lang="en-US">
                <a:solidFill>
                  <a:srgbClr val="000000"/>
                </a:solidFill>
              </a:rPr>
              <a:t>E</a:t>
            </a:r>
            <a:r>
              <a:rPr sz="4600" lang="en-US">
                <a:solidFill>
                  <a:srgbClr val="000000"/>
                </a:solidFill>
              </a:rPr>
              <a:t>x</a:t>
            </a:r>
            <a:r>
              <a:rPr sz="4600" lang="en-US">
                <a:solidFill>
                  <a:srgbClr val="000000"/>
                </a:solidFill>
              </a:rPr>
              <a:t>a</a:t>
            </a:r>
            <a:r>
              <a:rPr sz="4600" lang="en-US">
                <a:solidFill>
                  <a:srgbClr val="000000"/>
                </a:solidFill>
              </a:rPr>
              <a:t>m</a:t>
            </a:r>
            <a:r>
              <a:rPr sz="4600" lang="en-US">
                <a:solidFill>
                  <a:srgbClr val="000000"/>
                </a:solidFill>
              </a:rPr>
              <a:t>ple</a:t>
            </a:r>
            <a:r>
              <a:rPr sz="4600" lang="en-US">
                <a:solidFill>
                  <a:srgbClr val="000000"/>
                </a:solidFill>
              </a:rPr>
              <a:t>-</a:t>
            </a:r>
            <a:endParaRPr sz="4600" lang="en-US">
              <a:solidFill>
                <a:srgbClr val="000000"/>
              </a:solidFill>
            </a:endParaRPr>
          </a:p>
          <a:p>
            <a:r>
              <a:rPr sz="4600" lang="en-US">
                <a:solidFill>
                  <a:srgbClr val="000000"/>
                </a:solidFill>
              </a:rPr>
              <a:t>She </a:t>
            </a:r>
            <a:r>
              <a:rPr sz="4600" lang="en-US">
                <a:solidFill>
                  <a:srgbClr val="FF6600"/>
                </a:solidFill>
              </a:rPr>
              <a:t>and</a:t>
            </a:r>
            <a:r>
              <a:rPr sz="4600" lang="en-US">
                <a:solidFill>
                  <a:srgbClr val="000000"/>
                </a:solidFill>
              </a:rPr>
              <a:t> her family are at Disney World</a:t>
            </a:r>
            <a:endParaRPr sz="4600"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/>
          <a:solidFill>
            <a:srgbClr val="82C69F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grpSp>
        <p:nvGrpSpPr>
          <p:cNvPr id="42" name="组合 1"/>
          <p:cNvGrpSpPr/>
          <p:nvPr/>
        </p:nvGrpSpPr>
        <p:grpSpPr>
          <a:xfrm>
            <a:off x="-22208" y="-1"/>
            <a:ext cx="12214208" cy="6858001"/>
            <a:chOff x="4270113" y="1158033"/>
            <a:chExt cx="1998186" cy="1599112"/>
          </a:xfrm>
        </p:grpSpPr>
        <p:sp>
          <p:nvSpPr>
            <p:cNvPr id="1048662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  <p:cNvSpPr/>
            <p:nvPr/>
          </p:nvSpPr>
          <p:spPr>
            <a:xfrm>
              <a:off x="4274037" y="1158033"/>
              <a:ext cx="997131" cy="1599112"/>
            </a:xfrm>
            <a:prstGeom prst="rect"/>
            <a:solidFill>
              <a:srgbClr val="82C69F"/>
            </a:solidFill>
            <a:ln w="9525">
              <a:noFill/>
            </a:ln>
          </p:spPr>
          <p:txBody>
            <a:bodyPr/>
            <a:lstStyle>
              <a:lvl1pPr algn="l" eaLnBrk="0" fontAlgn="base" hangingPunct="0" indent="-342900" marL="342900" rtl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indent="-285750" marL="742950" rtl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仿宋_GB2312" pitchFamily="49" charset="-122"/>
                </a:defRPr>
              </a:lvl2pPr>
              <a:lvl3pPr algn="l" eaLnBrk="0" fontAlgn="base" hangingPunct="0" indent="-228600" marL="1143000" rtl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宋体" panose="02010600030101010101" pitchFamily="2" charset="-122"/>
                </a:defRPr>
              </a:lvl3pPr>
              <a:lvl4pPr algn="l" eaLnBrk="0" fontAlgn="base" hangingPunct="0" indent="-228600" marL="1600200" rtl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宋体" panose="02010600030101010101" pitchFamily="2" charset="-122"/>
                </a:defRPr>
              </a:lvl4pPr>
              <a:lvl5pPr algn="l" eaLnBrk="0" fontAlgn="base" hangingPunct="0" indent="-228600" marL="2057400" rtl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宋体" panose="02010600030101010101" pitchFamily="2" charset="-122"/>
                </a:defRPr>
              </a:lvl5pPr>
            </a:lstStyle>
            <a:p>
              <a:pPr eaLnBrk="1" hangingPunct="1" indent="0" lvl="0" marL="0">
                <a:spcBef>
                  <a:spcPct val="0"/>
                </a:spcBef>
                <a:buNone/>
              </a:pPr>
              <a:endParaRPr altLang="en-US" dirty="0" sz="1800" lang="zh-CN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1048663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  <p:cNvSpPr/>
            <p:nvPr/>
          </p:nvSpPr>
          <p:spPr>
            <a:xfrm>
              <a:off x="4270113" y="1158033"/>
              <a:ext cx="1998186" cy="1599112"/>
            </a:xfrm>
            <a:prstGeom prst="rect"/>
            <a:solidFill>
              <a:srgbClr val="F5C13A"/>
            </a:solidFill>
            <a:ln w="9525">
              <a:noFill/>
            </a:ln>
          </p:spPr>
          <p:txBody>
            <a:bodyPr/>
            <a:lstStyle>
              <a:lvl1pPr algn="l" eaLnBrk="0" fontAlgn="base" hangingPunct="0" indent="-342900" marL="342900" rtl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indent="-285750" marL="742950" rtl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2"/>
                  </a:solidFill>
                  <a:latin typeface="+mn-lt"/>
                  <a:ea typeface="仿宋_GB2312" pitchFamily="49" charset="-122"/>
                </a:defRPr>
              </a:lvl2pPr>
              <a:lvl3pPr algn="l" eaLnBrk="0" fontAlgn="base" hangingPunct="0" indent="-228600" marL="1143000" rtl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宋体" panose="02010600030101010101" pitchFamily="2" charset="-122"/>
                </a:defRPr>
              </a:lvl3pPr>
              <a:lvl4pPr algn="l" eaLnBrk="0" fontAlgn="base" hangingPunct="0" indent="-228600" marL="1600200" rtl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宋体" panose="02010600030101010101" pitchFamily="2" charset="-122"/>
                </a:defRPr>
              </a:lvl4pPr>
              <a:lvl5pPr algn="l" eaLnBrk="0" fontAlgn="base" hangingPunct="0" indent="-228600" marL="2057400" rtl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宋体" panose="02010600030101010101" pitchFamily="2" charset="-122"/>
                </a:defRPr>
              </a:lvl5pPr>
            </a:lstStyle>
            <a:p>
              <a:pPr eaLnBrk="1" hangingPunct="1" indent="0" lvl="0" marL="0">
                <a:spcBef>
                  <a:spcPct val="0"/>
                </a:spcBef>
                <a:buNone/>
              </a:pPr>
              <a:endParaRPr altLang="en-US" dirty="0" sz="1800" lang="zh-CN">
                <a:solidFill>
                  <a:schemeClr val="tx1"/>
                </a:solidFill>
                <a:ea typeface="Calibri" panose="020F0502020204030204" charset="0"/>
                <a:cs typeface="Calibri" panose="020F0502020204030204" charset="0"/>
              </a:endParaRPr>
            </a:p>
          </p:txBody>
        </p:sp>
      </p:grpSp>
      <p:sp>
        <p:nvSpPr>
          <p:cNvPr id="1048664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/>
          <a:solidFill>
            <a:srgbClr val="F5C13A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2097177" name="图片 10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1" cstate="print"/>
          <a:srcRect l="24567" t="37867" r="28394" b="58235"/>
          <a:stretch>
            <a:fillRect/>
          </a:stretch>
        </p:blipFill>
        <p:spPr>
          <a:xfrm>
            <a:off x="7201972" y="5637122"/>
            <a:ext cx="3884944" cy="855178"/>
          </a:xfrm>
          <a:prstGeom prst="rect"/>
        </p:spPr>
      </p:pic>
      <p:pic>
        <p:nvPicPr>
          <p:cNvPr id="2097178" name="图片 14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2" cstate="print"/>
          <a:srcRect l="14141" t="15318" r="15590" b="76144"/>
          <a:stretch>
            <a:fillRect/>
          </a:stretch>
        </p:blipFill>
        <p:spPr>
          <a:xfrm>
            <a:off x="1446125" y="5176377"/>
            <a:ext cx="5504756" cy="1776668"/>
          </a:xfrm>
          <a:prstGeom prst="rect"/>
        </p:spPr>
      </p:pic>
      <p:sp>
        <p:nvSpPr>
          <p:cNvPr id="1048665" name=""/>
          <p:cNvSpPr txBox="1"/>
          <p:nvPr/>
        </p:nvSpPr>
        <p:spPr>
          <a:xfrm>
            <a:off x="2112651" y="298628"/>
            <a:ext cx="8225644" cy="751840"/>
          </a:xfrm>
          <a:prstGeom prst="rect"/>
        </p:spPr>
        <p:txBody>
          <a:bodyPr rtlCol="0" wrap="square">
            <a:spAutoFit/>
          </a:bodyPr>
          <a:p>
            <a:pPr algn="ctr"/>
            <a:r>
              <a:rPr sz="4400" lang="en-US">
                <a:solidFill>
                  <a:srgbClr val="000000"/>
                </a:solidFill>
              </a:rPr>
              <a:t>S</a:t>
            </a:r>
            <a:r>
              <a:rPr sz="4400" lang="en-US">
                <a:solidFill>
                  <a:srgbClr val="000000"/>
                </a:solidFill>
              </a:rPr>
              <a:t>u</a:t>
            </a:r>
            <a:r>
              <a:rPr sz="4400" lang="en-US">
                <a:solidFill>
                  <a:srgbClr val="000000"/>
                </a:solidFill>
              </a:rPr>
              <a:t>b</a:t>
            </a:r>
            <a:r>
              <a:rPr sz="4400" lang="en-US">
                <a:solidFill>
                  <a:srgbClr val="000000"/>
                </a:solidFill>
              </a:rPr>
              <a:t>j</a:t>
            </a:r>
            <a:r>
              <a:rPr sz="4400" lang="en-US">
                <a:solidFill>
                  <a:srgbClr val="000000"/>
                </a:solidFill>
              </a:rPr>
              <a:t>e</a:t>
            </a:r>
            <a:r>
              <a:rPr sz="4400" lang="en-US">
                <a:solidFill>
                  <a:srgbClr val="000000"/>
                </a:solidFill>
              </a:rPr>
              <a:t>c</a:t>
            </a:r>
            <a:r>
              <a:rPr sz="4400" lang="en-US">
                <a:solidFill>
                  <a:srgbClr val="000000"/>
                </a:solidFill>
              </a:rPr>
              <a:t>t</a:t>
            </a:r>
            <a:r>
              <a:rPr sz="4400" lang="en-US">
                <a:solidFill>
                  <a:srgbClr val="000000"/>
                </a:solidFill>
              </a:rPr>
              <a:t> </a:t>
            </a:r>
            <a:r>
              <a:rPr sz="4400" lang="en-US">
                <a:solidFill>
                  <a:srgbClr val="000000"/>
                </a:solidFill>
              </a:rPr>
              <a:t>Verb</a:t>
            </a:r>
            <a:r>
              <a:rPr sz="4400" lang="en-US">
                <a:solidFill>
                  <a:srgbClr val="000000"/>
                </a:solidFill>
              </a:rPr>
              <a:t> </a:t>
            </a:r>
            <a:r>
              <a:rPr sz="4400" lang="en-US">
                <a:solidFill>
                  <a:srgbClr val="000000"/>
                </a:solidFill>
              </a:rPr>
              <a:t>A</a:t>
            </a:r>
            <a:r>
              <a:rPr sz="4400" lang="en-US">
                <a:solidFill>
                  <a:srgbClr val="000000"/>
                </a:solidFill>
              </a:rPr>
              <a:t>g</a:t>
            </a:r>
            <a:r>
              <a:rPr sz="4400" lang="en-US">
                <a:solidFill>
                  <a:srgbClr val="000000"/>
                </a:solidFill>
              </a:rPr>
              <a:t>r</a:t>
            </a:r>
            <a:r>
              <a:rPr sz="4400" lang="en-US">
                <a:solidFill>
                  <a:srgbClr val="000000"/>
                </a:solidFill>
              </a:rPr>
              <a:t>e</a:t>
            </a:r>
            <a:r>
              <a:rPr sz="4400" lang="en-US">
                <a:solidFill>
                  <a:srgbClr val="000000"/>
                </a:solidFill>
              </a:rPr>
              <a:t>e</a:t>
            </a:r>
            <a:r>
              <a:rPr sz="4400" lang="en-US">
                <a:solidFill>
                  <a:srgbClr val="000000"/>
                </a:solidFill>
              </a:rPr>
              <a:t>ment</a:t>
            </a:r>
            <a:r>
              <a:rPr sz="4400" lang="en-US">
                <a:solidFill>
                  <a:srgbClr val="000000"/>
                </a:solidFill>
              </a:rPr>
              <a:t> </a:t>
            </a:r>
            <a:r>
              <a:rPr sz="4400" lang="en-US">
                <a:solidFill>
                  <a:srgbClr val="000000"/>
                </a:solidFill>
              </a:rPr>
              <a:t>R</a:t>
            </a:r>
            <a:r>
              <a:rPr sz="4400" lang="en-US">
                <a:solidFill>
                  <a:srgbClr val="000000"/>
                </a:solidFill>
              </a:rPr>
              <a:t>u</a:t>
            </a:r>
            <a:r>
              <a:rPr sz="4400" lang="en-US">
                <a:solidFill>
                  <a:srgbClr val="000000"/>
                </a:solidFill>
              </a:rPr>
              <a:t>l</a:t>
            </a:r>
            <a:r>
              <a:rPr sz="4400" lang="en-US">
                <a:solidFill>
                  <a:srgbClr val="000000"/>
                </a:solidFill>
              </a:rPr>
              <a:t>e</a:t>
            </a:r>
            <a:r>
              <a:rPr sz="4400" lang="en-US">
                <a:solidFill>
                  <a:srgbClr val="000000"/>
                </a:solidFill>
              </a:rPr>
              <a:t> </a:t>
            </a:r>
            <a:r>
              <a:rPr sz="4400" lang="en-US">
                <a:solidFill>
                  <a:srgbClr val="000000"/>
                </a:solidFill>
              </a:rPr>
              <a:t>4</a:t>
            </a:r>
            <a:r>
              <a:rPr sz="2800" lang="en-US">
                <a:solidFill>
                  <a:srgbClr val="000000"/>
                </a:solidFill>
              </a:rPr>
              <a:t> </a:t>
            </a:r>
            <a:endParaRPr sz="2800" lang="en-US">
              <a:solidFill>
                <a:srgbClr val="000000"/>
              </a:solidFill>
            </a:endParaRPr>
          </a:p>
        </p:txBody>
      </p:sp>
      <p:sp>
        <p:nvSpPr>
          <p:cNvPr id="1048666" name=""/>
          <p:cNvSpPr txBox="1"/>
          <p:nvPr/>
        </p:nvSpPr>
        <p:spPr>
          <a:xfrm>
            <a:off x="766434" y="1050468"/>
            <a:ext cx="10659131" cy="4180840"/>
          </a:xfrm>
          <a:prstGeom prst="rect"/>
        </p:spPr>
        <p:txBody>
          <a:bodyPr rtlCol="0" wrap="square">
            <a:spAutoFit/>
          </a:bodyPr>
          <a:p>
            <a:r>
              <a:rPr sz="3900" lang="en-US">
                <a:solidFill>
                  <a:srgbClr val="000000"/>
                </a:solidFill>
              </a:rPr>
              <a:t>When a compound subject contains both a singular and a plural noun or pronoun joined by </a:t>
            </a:r>
            <a:r>
              <a:rPr sz="3900" lang="en-US">
                <a:solidFill>
                  <a:srgbClr val="800000"/>
                </a:solidFill>
              </a:rPr>
              <a:t>or </a:t>
            </a:r>
            <a:r>
              <a:rPr sz="3900" lang="en-US">
                <a:solidFill>
                  <a:srgbClr val="000000"/>
                </a:solidFill>
              </a:rPr>
              <a:t>or </a:t>
            </a:r>
            <a:r>
              <a:rPr sz="3900" lang="en-US">
                <a:solidFill>
                  <a:srgbClr val="800000"/>
                </a:solidFill>
              </a:rPr>
              <a:t>nor</a:t>
            </a:r>
            <a:r>
              <a:rPr sz="3900" lang="en-US">
                <a:solidFill>
                  <a:srgbClr val="000000"/>
                </a:solidFill>
              </a:rPr>
              <a:t>, the verb should agree with the part of the subject that is nearer the verb.</a:t>
            </a:r>
            <a:r>
              <a:rPr sz="3900" lang="en-US">
                <a:solidFill>
                  <a:srgbClr val="000000"/>
                </a:solidFill>
              </a:rPr>
              <a:t> </a:t>
            </a:r>
            <a:endParaRPr sz="3900" lang="en-US">
              <a:solidFill>
                <a:srgbClr val="000000"/>
              </a:solidFill>
            </a:endParaRPr>
          </a:p>
          <a:p>
            <a:r>
              <a:rPr sz="3900" lang="en-US">
                <a:solidFill>
                  <a:srgbClr val="000000"/>
                </a:solidFill>
              </a:rPr>
              <a:t>E</a:t>
            </a:r>
            <a:r>
              <a:rPr sz="3900" lang="en-US">
                <a:solidFill>
                  <a:srgbClr val="000000"/>
                </a:solidFill>
              </a:rPr>
              <a:t>x</a:t>
            </a:r>
            <a:r>
              <a:rPr sz="3900" lang="en-US">
                <a:solidFill>
                  <a:srgbClr val="000000"/>
                </a:solidFill>
              </a:rPr>
              <a:t>a</a:t>
            </a:r>
            <a:r>
              <a:rPr sz="3900" lang="en-US">
                <a:solidFill>
                  <a:srgbClr val="000000"/>
                </a:solidFill>
              </a:rPr>
              <a:t>m</a:t>
            </a:r>
            <a:r>
              <a:rPr sz="3900" lang="en-US">
                <a:solidFill>
                  <a:srgbClr val="000000"/>
                </a:solidFill>
              </a:rPr>
              <a:t>ple</a:t>
            </a:r>
            <a:r>
              <a:rPr sz="3900" lang="en-US">
                <a:solidFill>
                  <a:srgbClr val="000000"/>
                </a:solidFill>
              </a:rPr>
              <a:t>-</a:t>
            </a:r>
            <a:endParaRPr sz="3900" lang="en-US">
              <a:solidFill>
                <a:srgbClr val="000000"/>
              </a:solidFill>
            </a:endParaRPr>
          </a:p>
          <a:p>
            <a:r>
              <a:rPr sz="3900" lang="en-US">
                <a:solidFill>
                  <a:srgbClr val="000000"/>
                </a:solidFill>
              </a:rPr>
              <a:t>The athlete </a:t>
            </a:r>
            <a:r>
              <a:rPr sz="3900" lang="en-US">
                <a:solidFill>
                  <a:srgbClr val="C00000"/>
                </a:solidFill>
              </a:rPr>
              <a:t>or</a:t>
            </a:r>
            <a:r>
              <a:rPr sz="3900" lang="en-US">
                <a:solidFill>
                  <a:srgbClr val="000000"/>
                </a:solidFill>
              </a:rPr>
              <a:t> his teammates sprint every day.</a:t>
            </a:r>
            <a:endParaRPr sz="3900" lang="en-US">
              <a:solidFill>
                <a:srgbClr val="000000"/>
              </a:solidFill>
            </a:endParaRPr>
          </a:p>
          <a:p>
            <a:r>
              <a:rPr sz="3900" lang="en-US">
                <a:solidFill>
                  <a:srgbClr val="000000"/>
                </a:solidFill>
              </a:rPr>
              <a:t>His teammates </a:t>
            </a:r>
            <a:r>
              <a:rPr sz="3900" lang="en-US">
                <a:solidFill>
                  <a:srgbClr val="C00000"/>
                </a:solidFill>
              </a:rPr>
              <a:t>or</a:t>
            </a:r>
            <a:r>
              <a:rPr sz="3900" lang="en-US">
                <a:solidFill>
                  <a:srgbClr val="000000"/>
                </a:solidFill>
              </a:rPr>
              <a:t> the athlete sprints every day.</a:t>
            </a:r>
            <a:endParaRPr sz="3900"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CD"/>
        </a:solidFill>
      </p:bgPr>
    </p:bg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2495508" y="0"/>
            <a:ext cx="9696492" cy="1280160"/>
          </a:xfrm>
          <a:prstGeom prst="rect"/>
          <a:solidFill>
            <a:srgbClr val="82C69F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68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0" y="0"/>
            <a:ext cx="2495508" cy="1280160"/>
          </a:xfrm>
          <a:prstGeom prst="rect"/>
          <a:solidFill>
            <a:srgbClr val="F5C13A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69" name="文本框 17"/>
          <p:cNvSpPr txBox="1"/>
          <p:nvPr/>
        </p:nvSpPr>
        <p:spPr>
          <a:xfrm>
            <a:off x="2216614" y="251470"/>
            <a:ext cx="9736140" cy="815340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S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u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b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j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ect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V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e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r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b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A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g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r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e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e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ment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R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u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l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e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5</a:t>
            </a:r>
            <a:endParaRPr altLang="en-US" b="1" dirty="0" sz="4800" lang="zh-CN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2097179" name="图片 11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1" cstate="print"/>
          <a:srcRect l="14141" t="15318" r="15590" b="76144"/>
          <a:stretch>
            <a:fillRect/>
          </a:stretch>
        </p:blipFill>
        <p:spPr>
          <a:xfrm>
            <a:off x="209785" y="333096"/>
            <a:ext cx="2068925" cy="667749"/>
          </a:xfrm>
          <a:prstGeom prst="rect"/>
        </p:spPr>
      </p:pic>
      <p:pic>
        <p:nvPicPr>
          <p:cNvPr id="2097180" name="图片 19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2" cstate="print"/>
          <a:srcRect l="24567" t="37867" r="28394" b="58235"/>
          <a:stretch>
            <a:fillRect/>
          </a:stretch>
        </p:blipFill>
        <p:spPr>
          <a:xfrm>
            <a:off x="9101676" y="5581987"/>
            <a:ext cx="2813215" cy="619262"/>
          </a:xfrm>
          <a:prstGeom prst="rect"/>
        </p:spPr>
      </p:pic>
      <p:sp>
        <p:nvSpPr>
          <p:cNvPr id="1048670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/>
          <a:solidFill>
            <a:srgbClr val="00A69C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71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/>
          <a:solidFill>
            <a:srgbClr val="F6921E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72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3440387" y="-1735497"/>
            <a:ext cx="997131" cy="1599112"/>
          </a:xfrm>
          <a:prstGeom prst="rect"/>
          <a:solidFill>
            <a:srgbClr val="EC1C24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73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4437518" y="-1721867"/>
            <a:ext cx="997131" cy="1599112"/>
          </a:xfrm>
          <a:prstGeom prst="rect"/>
          <a:solidFill>
            <a:srgbClr val="2B8F66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74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5434649" y="-1742161"/>
            <a:ext cx="997131" cy="1599112"/>
          </a:xfrm>
          <a:prstGeom prst="rect"/>
          <a:solidFill>
            <a:srgbClr val="39A3C3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grpSp>
        <p:nvGrpSpPr>
          <p:cNvPr id="44" name="Group 81"/>
          <p:cNvGrpSpPr/>
          <p:nvPr/>
        </p:nvGrpSpPr>
        <p:grpSpPr>
          <a:xfrm>
            <a:off x="3972803" y="4546502"/>
            <a:ext cx="282907" cy="310877"/>
            <a:chOff x="4678363" y="7096125"/>
            <a:chExt cx="561975" cy="617538"/>
          </a:xfrm>
          <a:solidFill>
            <a:srgbClr val="FFFFFF"/>
          </a:solidFill>
        </p:grpSpPr>
        <p:sp>
          <p:nvSpPr>
            <p:cNvPr id="1048675" name="Freeform 14"/>
            <p:cNvSpPr>
              <a:spLocks noEditPoints="1"/>
            </p:cNvSpPr>
            <p:nvPr/>
          </p:nvSpPr>
          <p:spPr bwMode="auto">
            <a:xfrm>
              <a:off x="4678363" y="7096125"/>
              <a:ext cx="527050" cy="617538"/>
            </a:xfrm>
            <a:custGeom>
              <a:avLst/>
              <a:gdLst>
                <a:gd name="T0" fmla="*/ 1233 w 1324"/>
                <a:gd name="T1" fmla="*/ 1414 h 1550"/>
                <a:gd name="T2" fmla="*/ 1188 w 1324"/>
                <a:gd name="T3" fmla="*/ 1459 h 1550"/>
                <a:gd name="T4" fmla="*/ 136 w 1324"/>
                <a:gd name="T5" fmla="*/ 1459 h 1550"/>
                <a:gd name="T6" fmla="*/ 91 w 1324"/>
                <a:gd name="T7" fmla="*/ 1414 h 1550"/>
                <a:gd name="T8" fmla="*/ 91 w 1324"/>
                <a:gd name="T9" fmla="*/ 1395 h 1550"/>
                <a:gd name="T10" fmla="*/ 1069 w 1324"/>
                <a:gd name="T11" fmla="*/ 1395 h 1550"/>
                <a:gd name="T12" fmla="*/ 1160 w 1324"/>
                <a:gd name="T13" fmla="*/ 1305 h 1550"/>
                <a:gd name="T14" fmla="*/ 1160 w 1324"/>
                <a:gd name="T15" fmla="*/ 90 h 1550"/>
                <a:gd name="T16" fmla="*/ 1069 w 1324"/>
                <a:gd name="T17" fmla="*/ 0 h 1550"/>
                <a:gd name="T18" fmla="*/ 91 w 1324"/>
                <a:gd name="T19" fmla="*/ 0 h 1550"/>
                <a:gd name="T20" fmla="*/ 0 w 1324"/>
                <a:gd name="T21" fmla="*/ 90 h 1550"/>
                <a:gd name="T22" fmla="*/ 0 w 1324"/>
                <a:gd name="T23" fmla="*/ 1414 h 1550"/>
                <a:gd name="T24" fmla="*/ 136 w 1324"/>
                <a:gd name="T25" fmla="*/ 1550 h 1550"/>
                <a:gd name="T26" fmla="*/ 1188 w 1324"/>
                <a:gd name="T27" fmla="*/ 1550 h 1550"/>
                <a:gd name="T28" fmla="*/ 1324 w 1324"/>
                <a:gd name="T29" fmla="*/ 1414 h 1550"/>
                <a:gd name="T30" fmla="*/ 1324 w 1324"/>
                <a:gd name="T31" fmla="*/ 1226 h 1550"/>
                <a:gd name="T32" fmla="*/ 1233 w 1324"/>
                <a:gd name="T33" fmla="*/ 1226 h 1550"/>
                <a:gd name="T34" fmla="*/ 1233 w 1324"/>
                <a:gd name="T35" fmla="*/ 1414 h 1550"/>
                <a:gd name="T36" fmla="*/ 257 w 1324"/>
                <a:gd name="T37" fmla="*/ 478 h 1550"/>
                <a:gd name="T38" fmla="*/ 286 w 1324"/>
                <a:gd name="T39" fmla="*/ 415 h 1550"/>
                <a:gd name="T40" fmla="*/ 344 w 1324"/>
                <a:gd name="T41" fmla="*/ 357 h 1550"/>
                <a:gd name="T42" fmla="*/ 426 w 1324"/>
                <a:gd name="T43" fmla="*/ 357 h 1550"/>
                <a:gd name="T44" fmla="*/ 472 w 1324"/>
                <a:gd name="T45" fmla="*/ 404 h 1550"/>
                <a:gd name="T46" fmla="*/ 517 w 1324"/>
                <a:gd name="T47" fmla="*/ 449 h 1550"/>
                <a:gd name="T48" fmla="*/ 517 w 1324"/>
                <a:gd name="T49" fmla="*/ 533 h 1550"/>
                <a:gd name="T50" fmla="*/ 460 w 1324"/>
                <a:gd name="T51" fmla="*/ 589 h 1550"/>
                <a:gd name="T52" fmla="*/ 458 w 1324"/>
                <a:gd name="T53" fmla="*/ 604 h 1550"/>
                <a:gd name="T54" fmla="*/ 509 w 1324"/>
                <a:gd name="T55" fmla="*/ 686 h 1550"/>
                <a:gd name="T56" fmla="*/ 652 w 1324"/>
                <a:gd name="T57" fmla="*/ 817 h 1550"/>
                <a:gd name="T58" fmla="*/ 690 w 1324"/>
                <a:gd name="T59" fmla="*/ 836 h 1550"/>
                <a:gd name="T60" fmla="*/ 706 w 1324"/>
                <a:gd name="T61" fmla="*/ 834 h 1550"/>
                <a:gd name="T62" fmla="*/ 763 w 1324"/>
                <a:gd name="T63" fmla="*/ 776 h 1550"/>
                <a:gd name="T64" fmla="*/ 845 w 1324"/>
                <a:gd name="T65" fmla="*/ 776 h 1550"/>
                <a:gd name="T66" fmla="*/ 937 w 1324"/>
                <a:gd name="T67" fmla="*/ 868 h 1550"/>
                <a:gd name="T68" fmla="*/ 937 w 1324"/>
                <a:gd name="T69" fmla="*/ 952 h 1550"/>
                <a:gd name="T70" fmla="*/ 884 w 1324"/>
                <a:gd name="T71" fmla="*/ 1005 h 1550"/>
                <a:gd name="T72" fmla="*/ 796 w 1324"/>
                <a:gd name="T73" fmla="*/ 1038 h 1550"/>
                <a:gd name="T74" fmla="*/ 656 w 1324"/>
                <a:gd name="T75" fmla="*/ 997 h 1550"/>
                <a:gd name="T76" fmla="*/ 402 w 1324"/>
                <a:gd name="T77" fmla="*/ 799 h 1550"/>
                <a:gd name="T78" fmla="*/ 278 w 1324"/>
                <a:gd name="T79" fmla="*/ 593 h 1550"/>
                <a:gd name="T80" fmla="*/ 257 w 1324"/>
                <a:gd name="T81" fmla="*/ 478 h 1550"/>
                <a:gd name="T82" fmla="*/ 257 w 1324"/>
                <a:gd name="T83" fmla="*/ 478 h 1550"/>
                <a:gd name="T84" fmla="*/ 257 w 1324"/>
                <a:gd name="T85" fmla="*/ 478 h 1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24" h="1550">
                  <a:moveTo>
                    <a:pt x="1233" y="1414"/>
                  </a:moveTo>
                  <a:cubicBezTo>
                    <a:pt x="1233" y="1439"/>
                    <a:pt x="1212" y="1459"/>
                    <a:pt x="1188" y="1459"/>
                  </a:cubicBezTo>
                  <a:cubicBezTo>
                    <a:pt x="136" y="1459"/>
                    <a:pt x="136" y="1459"/>
                    <a:pt x="136" y="1459"/>
                  </a:cubicBezTo>
                  <a:cubicBezTo>
                    <a:pt x="111" y="1459"/>
                    <a:pt x="91" y="1439"/>
                    <a:pt x="91" y="1414"/>
                  </a:cubicBezTo>
                  <a:cubicBezTo>
                    <a:pt x="91" y="1395"/>
                    <a:pt x="91" y="1395"/>
                    <a:pt x="91" y="1395"/>
                  </a:cubicBezTo>
                  <a:cubicBezTo>
                    <a:pt x="1069" y="1395"/>
                    <a:pt x="1069" y="1395"/>
                    <a:pt x="1069" y="1395"/>
                  </a:cubicBezTo>
                  <a:cubicBezTo>
                    <a:pt x="1119" y="1395"/>
                    <a:pt x="1160" y="1355"/>
                    <a:pt x="1160" y="1305"/>
                  </a:cubicBezTo>
                  <a:cubicBezTo>
                    <a:pt x="1160" y="90"/>
                    <a:pt x="1160" y="90"/>
                    <a:pt x="1160" y="90"/>
                  </a:cubicBezTo>
                  <a:cubicBezTo>
                    <a:pt x="1160" y="40"/>
                    <a:pt x="1119" y="0"/>
                    <a:pt x="1069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41" y="0"/>
                    <a:pt x="0" y="40"/>
                    <a:pt x="0" y="90"/>
                  </a:cubicBezTo>
                  <a:cubicBezTo>
                    <a:pt x="0" y="1414"/>
                    <a:pt x="0" y="1414"/>
                    <a:pt x="0" y="1414"/>
                  </a:cubicBezTo>
                  <a:cubicBezTo>
                    <a:pt x="0" y="1489"/>
                    <a:pt x="61" y="1550"/>
                    <a:pt x="136" y="1550"/>
                  </a:cubicBezTo>
                  <a:cubicBezTo>
                    <a:pt x="1188" y="1550"/>
                    <a:pt x="1188" y="1550"/>
                    <a:pt x="1188" y="1550"/>
                  </a:cubicBezTo>
                  <a:cubicBezTo>
                    <a:pt x="1262" y="1550"/>
                    <a:pt x="1324" y="1489"/>
                    <a:pt x="1324" y="1414"/>
                  </a:cubicBezTo>
                  <a:cubicBezTo>
                    <a:pt x="1324" y="1226"/>
                    <a:pt x="1324" y="1226"/>
                    <a:pt x="1324" y="1226"/>
                  </a:cubicBezTo>
                  <a:cubicBezTo>
                    <a:pt x="1233" y="1226"/>
                    <a:pt x="1233" y="1226"/>
                    <a:pt x="1233" y="1226"/>
                  </a:cubicBezTo>
                  <a:lnTo>
                    <a:pt x="1233" y="1414"/>
                  </a:lnTo>
                  <a:close/>
                  <a:moveTo>
                    <a:pt x="257" y="478"/>
                  </a:moveTo>
                  <a:cubicBezTo>
                    <a:pt x="259" y="453"/>
                    <a:pt x="268" y="432"/>
                    <a:pt x="286" y="415"/>
                  </a:cubicBezTo>
                  <a:cubicBezTo>
                    <a:pt x="306" y="396"/>
                    <a:pt x="324" y="377"/>
                    <a:pt x="344" y="357"/>
                  </a:cubicBezTo>
                  <a:cubicBezTo>
                    <a:pt x="369" y="333"/>
                    <a:pt x="400" y="333"/>
                    <a:pt x="426" y="357"/>
                  </a:cubicBezTo>
                  <a:cubicBezTo>
                    <a:pt x="441" y="373"/>
                    <a:pt x="457" y="388"/>
                    <a:pt x="472" y="404"/>
                  </a:cubicBezTo>
                  <a:cubicBezTo>
                    <a:pt x="517" y="449"/>
                    <a:pt x="517" y="449"/>
                    <a:pt x="517" y="449"/>
                  </a:cubicBezTo>
                  <a:cubicBezTo>
                    <a:pt x="543" y="475"/>
                    <a:pt x="543" y="507"/>
                    <a:pt x="517" y="533"/>
                  </a:cubicBezTo>
                  <a:cubicBezTo>
                    <a:pt x="498" y="552"/>
                    <a:pt x="480" y="571"/>
                    <a:pt x="460" y="589"/>
                  </a:cubicBezTo>
                  <a:cubicBezTo>
                    <a:pt x="455" y="594"/>
                    <a:pt x="455" y="598"/>
                    <a:pt x="458" y="604"/>
                  </a:cubicBezTo>
                  <a:cubicBezTo>
                    <a:pt x="470" y="635"/>
                    <a:pt x="488" y="661"/>
                    <a:pt x="509" y="686"/>
                  </a:cubicBezTo>
                  <a:cubicBezTo>
                    <a:pt x="550" y="737"/>
                    <a:pt x="596" y="782"/>
                    <a:pt x="652" y="817"/>
                  </a:cubicBezTo>
                  <a:cubicBezTo>
                    <a:pt x="664" y="824"/>
                    <a:pt x="677" y="830"/>
                    <a:pt x="690" y="836"/>
                  </a:cubicBezTo>
                  <a:cubicBezTo>
                    <a:pt x="696" y="840"/>
                    <a:pt x="700" y="839"/>
                    <a:pt x="706" y="834"/>
                  </a:cubicBezTo>
                  <a:cubicBezTo>
                    <a:pt x="724" y="814"/>
                    <a:pt x="744" y="795"/>
                    <a:pt x="763" y="776"/>
                  </a:cubicBezTo>
                  <a:cubicBezTo>
                    <a:pt x="788" y="751"/>
                    <a:pt x="820" y="751"/>
                    <a:pt x="845" y="776"/>
                  </a:cubicBezTo>
                  <a:cubicBezTo>
                    <a:pt x="876" y="807"/>
                    <a:pt x="906" y="837"/>
                    <a:pt x="937" y="868"/>
                  </a:cubicBezTo>
                  <a:cubicBezTo>
                    <a:pt x="963" y="894"/>
                    <a:pt x="962" y="926"/>
                    <a:pt x="937" y="952"/>
                  </a:cubicBezTo>
                  <a:cubicBezTo>
                    <a:pt x="919" y="970"/>
                    <a:pt x="901" y="986"/>
                    <a:pt x="884" y="1005"/>
                  </a:cubicBezTo>
                  <a:cubicBezTo>
                    <a:pt x="860" y="1032"/>
                    <a:pt x="830" y="1040"/>
                    <a:pt x="796" y="1038"/>
                  </a:cubicBezTo>
                  <a:cubicBezTo>
                    <a:pt x="746" y="1035"/>
                    <a:pt x="700" y="1019"/>
                    <a:pt x="656" y="997"/>
                  </a:cubicBezTo>
                  <a:cubicBezTo>
                    <a:pt x="557" y="949"/>
                    <a:pt x="473" y="883"/>
                    <a:pt x="402" y="799"/>
                  </a:cubicBezTo>
                  <a:cubicBezTo>
                    <a:pt x="350" y="737"/>
                    <a:pt x="307" y="669"/>
                    <a:pt x="278" y="593"/>
                  </a:cubicBezTo>
                  <a:cubicBezTo>
                    <a:pt x="264" y="555"/>
                    <a:pt x="254" y="518"/>
                    <a:pt x="257" y="478"/>
                  </a:cubicBezTo>
                  <a:close/>
                  <a:moveTo>
                    <a:pt x="257" y="478"/>
                  </a:moveTo>
                  <a:cubicBezTo>
                    <a:pt x="257" y="478"/>
                    <a:pt x="257" y="478"/>
                    <a:pt x="257" y="478"/>
                  </a:cubicBezTo>
                </a:path>
              </a:pathLst>
            </a:custGeom>
            <a:grpFill/>
            <a:ln>
              <a:noFill/>
            </a:ln>
          </p:spPr>
          <p:txBody>
            <a:bodyPr anchor="t" anchorCtr="0" bIns="60960" compatLnSpc="1" lIns="121920" numCol="1" rIns="121920" tIns="60960" vert="horz" wrap="square"/>
            <a:p>
              <a:endParaRPr sz="2400" lang="id-ID">
                <a:ea typeface="Calibri" panose="020F0502020204030204" charset="0"/>
                <a:cs typeface="Calibri" panose="020F0502020204030204" charset="0"/>
                <a:sym typeface="+mn-lt"/>
              </a:endParaRPr>
            </a:p>
          </p:txBody>
        </p:sp>
        <p:sp>
          <p:nvSpPr>
            <p:cNvPr id="1048676" name="Freeform 15"/>
            <p:cNvSpPr>
              <a:spLocks noEditPoints="1"/>
            </p:cNvSpPr>
            <p:nvPr/>
          </p:nvSpPr>
          <p:spPr bwMode="auto">
            <a:xfrm>
              <a:off x="5170488" y="7300913"/>
              <a:ext cx="69850" cy="104775"/>
            </a:xfrm>
            <a:custGeom>
              <a:avLst/>
              <a:gdLst>
                <a:gd name="T0" fmla="*/ 121 w 175"/>
                <a:gd name="T1" fmla="*/ 0 h 266"/>
                <a:gd name="T2" fmla="*/ 0 w 175"/>
                <a:gd name="T3" fmla="*/ 0 h 266"/>
                <a:gd name="T4" fmla="*/ 0 w 175"/>
                <a:gd name="T5" fmla="*/ 266 h 266"/>
                <a:gd name="T6" fmla="*/ 121 w 175"/>
                <a:gd name="T7" fmla="*/ 266 h 266"/>
                <a:gd name="T8" fmla="*/ 175 w 175"/>
                <a:gd name="T9" fmla="*/ 211 h 266"/>
                <a:gd name="T10" fmla="*/ 175 w 175"/>
                <a:gd name="T11" fmla="*/ 54 h 266"/>
                <a:gd name="T12" fmla="*/ 121 w 175"/>
                <a:gd name="T13" fmla="*/ 0 h 266"/>
                <a:gd name="T14" fmla="*/ 121 w 175"/>
                <a:gd name="T15" fmla="*/ 0 h 266"/>
                <a:gd name="T16" fmla="*/ 121 w 175"/>
                <a:gd name="T17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5" h="266">
                  <a:moveTo>
                    <a:pt x="12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66"/>
                    <a:pt x="0" y="266"/>
                    <a:pt x="0" y="266"/>
                  </a:cubicBezTo>
                  <a:cubicBezTo>
                    <a:pt x="121" y="266"/>
                    <a:pt x="121" y="266"/>
                    <a:pt x="121" y="266"/>
                  </a:cubicBezTo>
                  <a:cubicBezTo>
                    <a:pt x="151" y="266"/>
                    <a:pt x="175" y="242"/>
                    <a:pt x="175" y="211"/>
                  </a:cubicBezTo>
                  <a:cubicBezTo>
                    <a:pt x="175" y="54"/>
                    <a:pt x="175" y="54"/>
                    <a:pt x="175" y="54"/>
                  </a:cubicBezTo>
                  <a:cubicBezTo>
                    <a:pt x="175" y="24"/>
                    <a:pt x="151" y="0"/>
                    <a:pt x="121" y="0"/>
                  </a:cubicBezTo>
                  <a:close/>
                  <a:moveTo>
                    <a:pt x="121" y="0"/>
                  </a:moveTo>
                  <a:cubicBezTo>
                    <a:pt x="121" y="0"/>
                    <a:pt x="121" y="0"/>
                    <a:pt x="121" y="0"/>
                  </a:cubicBezTo>
                </a:path>
              </a:pathLst>
            </a:custGeom>
            <a:grpFill/>
            <a:ln>
              <a:noFill/>
            </a:ln>
          </p:spPr>
          <p:txBody>
            <a:bodyPr anchor="t" anchorCtr="0" bIns="60960" compatLnSpc="1" lIns="121920" numCol="1" rIns="121920" tIns="60960" vert="horz" wrap="square"/>
            <a:p>
              <a:endParaRPr sz="2400" lang="id-ID">
                <a:ea typeface="Calibri" panose="020F0502020204030204" charset="0"/>
                <a:cs typeface="Calibri" panose="020F0502020204030204" charset="0"/>
                <a:sym typeface="+mn-lt"/>
              </a:endParaRPr>
            </a:p>
          </p:txBody>
        </p:sp>
        <p:sp>
          <p:nvSpPr>
            <p:cNvPr id="1048677" name="Freeform 16"/>
            <p:cNvSpPr>
              <a:spLocks noEditPoints="1"/>
            </p:cNvSpPr>
            <p:nvPr/>
          </p:nvSpPr>
          <p:spPr bwMode="auto">
            <a:xfrm>
              <a:off x="5170488" y="7440613"/>
              <a:ext cx="69850" cy="106363"/>
            </a:xfrm>
            <a:custGeom>
              <a:avLst/>
              <a:gdLst>
                <a:gd name="T0" fmla="*/ 121 w 175"/>
                <a:gd name="T1" fmla="*/ 0 h 265"/>
                <a:gd name="T2" fmla="*/ 0 w 175"/>
                <a:gd name="T3" fmla="*/ 0 h 265"/>
                <a:gd name="T4" fmla="*/ 0 w 175"/>
                <a:gd name="T5" fmla="*/ 265 h 265"/>
                <a:gd name="T6" fmla="*/ 121 w 175"/>
                <a:gd name="T7" fmla="*/ 265 h 265"/>
                <a:gd name="T8" fmla="*/ 175 w 175"/>
                <a:gd name="T9" fmla="*/ 211 h 265"/>
                <a:gd name="T10" fmla="*/ 175 w 175"/>
                <a:gd name="T11" fmla="*/ 54 h 265"/>
                <a:gd name="T12" fmla="*/ 121 w 175"/>
                <a:gd name="T13" fmla="*/ 0 h 265"/>
                <a:gd name="T14" fmla="*/ 121 w 175"/>
                <a:gd name="T15" fmla="*/ 0 h 265"/>
                <a:gd name="T16" fmla="*/ 121 w 175"/>
                <a:gd name="T17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5" h="265">
                  <a:moveTo>
                    <a:pt x="12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65"/>
                    <a:pt x="0" y="265"/>
                    <a:pt x="0" y="265"/>
                  </a:cubicBezTo>
                  <a:cubicBezTo>
                    <a:pt x="121" y="265"/>
                    <a:pt x="121" y="265"/>
                    <a:pt x="121" y="265"/>
                  </a:cubicBezTo>
                  <a:cubicBezTo>
                    <a:pt x="151" y="265"/>
                    <a:pt x="175" y="241"/>
                    <a:pt x="175" y="211"/>
                  </a:cubicBezTo>
                  <a:cubicBezTo>
                    <a:pt x="175" y="54"/>
                    <a:pt x="175" y="54"/>
                    <a:pt x="175" y="54"/>
                  </a:cubicBezTo>
                  <a:cubicBezTo>
                    <a:pt x="175" y="24"/>
                    <a:pt x="151" y="0"/>
                    <a:pt x="121" y="0"/>
                  </a:cubicBezTo>
                  <a:close/>
                  <a:moveTo>
                    <a:pt x="121" y="0"/>
                  </a:moveTo>
                  <a:cubicBezTo>
                    <a:pt x="121" y="0"/>
                    <a:pt x="121" y="0"/>
                    <a:pt x="121" y="0"/>
                  </a:cubicBezTo>
                </a:path>
              </a:pathLst>
            </a:custGeom>
            <a:grpFill/>
            <a:ln>
              <a:noFill/>
            </a:ln>
          </p:spPr>
          <p:txBody>
            <a:bodyPr anchor="t" anchorCtr="0" bIns="60960" compatLnSpc="1" lIns="121920" numCol="1" rIns="121920" tIns="60960" vert="horz" wrap="square"/>
            <a:p>
              <a:endParaRPr sz="2400" lang="id-ID">
                <a:ea typeface="Calibri" panose="020F0502020204030204" charset="0"/>
                <a:cs typeface="Calibri" panose="020F0502020204030204" charset="0"/>
                <a:sym typeface="+mn-lt"/>
              </a:endParaRPr>
            </a:p>
          </p:txBody>
        </p:sp>
        <p:sp>
          <p:nvSpPr>
            <p:cNvPr id="1048678" name="Freeform 17"/>
            <p:cNvSpPr>
              <a:spLocks noEditPoints="1"/>
            </p:cNvSpPr>
            <p:nvPr/>
          </p:nvSpPr>
          <p:spPr bwMode="auto">
            <a:xfrm>
              <a:off x="5170488" y="7159625"/>
              <a:ext cx="69850" cy="106363"/>
            </a:xfrm>
            <a:custGeom>
              <a:avLst/>
              <a:gdLst>
                <a:gd name="T0" fmla="*/ 121 w 175"/>
                <a:gd name="T1" fmla="*/ 0 h 266"/>
                <a:gd name="T2" fmla="*/ 0 w 175"/>
                <a:gd name="T3" fmla="*/ 0 h 266"/>
                <a:gd name="T4" fmla="*/ 0 w 175"/>
                <a:gd name="T5" fmla="*/ 266 h 266"/>
                <a:gd name="T6" fmla="*/ 121 w 175"/>
                <a:gd name="T7" fmla="*/ 266 h 266"/>
                <a:gd name="T8" fmla="*/ 175 w 175"/>
                <a:gd name="T9" fmla="*/ 212 h 266"/>
                <a:gd name="T10" fmla="*/ 175 w 175"/>
                <a:gd name="T11" fmla="*/ 55 h 266"/>
                <a:gd name="T12" fmla="*/ 121 w 175"/>
                <a:gd name="T13" fmla="*/ 0 h 266"/>
                <a:gd name="T14" fmla="*/ 121 w 175"/>
                <a:gd name="T15" fmla="*/ 0 h 266"/>
                <a:gd name="T16" fmla="*/ 121 w 175"/>
                <a:gd name="T17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5" h="266">
                  <a:moveTo>
                    <a:pt x="12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66"/>
                    <a:pt x="0" y="266"/>
                    <a:pt x="0" y="266"/>
                  </a:cubicBezTo>
                  <a:cubicBezTo>
                    <a:pt x="121" y="266"/>
                    <a:pt x="121" y="266"/>
                    <a:pt x="121" y="266"/>
                  </a:cubicBezTo>
                  <a:cubicBezTo>
                    <a:pt x="151" y="266"/>
                    <a:pt x="175" y="242"/>
                    <a:pt x="175" y="212"/>
                  </a:cubicBezTo>
                  <a:cubicBezTo>
                    <a:pt x="175" y="55"/>
                    <a:pt x="175" y="55"/>
                    <a:pt x="175" y="55"/>
                  </a:cubicBezTo>
                  <a:cubicBezTo>
                    <a:pt x="175" y="25"/>
                    <a:pt x="151" y="0"/>
                    <a:pt x="121" y="0"/>
                  </a:cubicBezTo>
                  <a:close/>
                  <a:moveTo>
                    <a:pt x="121" y="0"/>
                  </a:moveTo>
                  <a:cubicBezTo>
                    <a:pt x="121" y="0"/>
                    <a:pt x="121" y="0"/>
                    <a:pt x="121" y="0"/>
                  </a:cubicBezTo>
                </a:path>
              </a:pathLst>
            </a:custGeom>
            <a:grpFill/>
            <a:ln>
              <a:noFill/>
            </a:ln>
          </p:spPr>
          <p:txBody>
            <a:bodyPr anchor="t" anchorCtr="0" bIns="60960" compatLnSpc="1" lIns="121920" numCol="1" rIns="121920" tIns="60960" vert="horz" wrap="square"/>
            <a:p>
              <a:endParaRPr sz="2400" lang="id-ID">
                <a:ea typeface="Calibri" panose="020F0502020204030204" charset="0"/>
                <a:cs typeface="Calibri" panose="020F0502020204030204" charset="0"/>
                <a:sym typeface="+mn-lt"/>
              </a:endParaRPr>
            </a:p>
          </p:txBody>
        </p:sp>
      </p:grpSp>
      <p:grpSp>
        <p:nvGrpSpPr>
          <p:cNvPr id="45" name="Group 82"/>
          <p:cNvGrpSpPr/>
          <p:nvPr/>
        </p:nvGrpSpPr>
        <p:grpSpPr>
          <a:xfrm>
            <a:off x="7132699" y="4788574"/>
            <a:ext cx="318868" cy="318071"/>
            <a:chOff x="5489575" y="7239000"/>
            <a:chExt cx="633412" cy="631826"/>
          </a:xfrm>
          <a:solidFill>
            <a:srgbClr val="FFFFFF"/>
          </a:solidFill>
        </p:grpSpPr>
        <p:sp>
          <p:nvSpPr>
            <p:cNvPr id="1048679" name="Freeform 18"/>
            <p:cNvSpPr>
              <a:spLocks noEditPoints="1"/>
            </p:cNvSpPr>
            <p:nvPr/>
          </p:nvSpPr>
          <p:spPr bwMode="auto">
            <a:xfrm>
              <a:off x="5489575" y="7434263"/>
              <a:ext cx="438150" cy="436563"/>
            </a:xfrm>
            <a:custGeom>
              <a:avLst/>
              <a:gdLst>
                <a:gd name="T0" fmla="*/ 917 w 1100"/>
                <a:gd name="T1" fmla="*/ 689 h 1098"/>
                <a:gd name="T2" fmla="*/ 790 w 1100"/>
                <a:gd name="T3" fmla="*/ 689 h 1098"/>
                <a:gd name="T4" fmla="*/ 701 w 1100"/>
                <a:gd name="T5" fmla="*/ 778 h 1098"/>
                <a:gd name="T6" fmla="*/ 676 w 1100"/>
                <a:gd name="T7" fmla="*/ 783 h 1098"/>
                <a:gd name="T8" fmla="*/ 618 w 1100"/>
                <a:gd name="T9" fmla="*/ 752 h 1098"/>
                <a:gd name="T10" fmla="*/ 396 w 1100"/>
                <a:gd name="T11" fmla="*/ 550 h 1098"/>
                <a:gd name="T12" fmla="*/ 316 w 1100"/>
                <a:gd name="T13" fmla="*/ 422 h 1098"/>
                <a:gd name="T14" fmla="*/ 321 w 1100"/>
                <a:gd name="T15" fmla="*/ 399 h 1098"/>
                <a:gd name="T16" fmla="*/ 409 w 1100"/>
                <a:gd name="T17" fmla="*/ 311 h 1098"/>
                <a:gd name="T18" fmla="*/ 408 w 1100"/>
                <a:gd name="T19" fmla="*/ 181 h 1098"/>
                <a:gd name="T20" fmla="*/ 339 w 1100"/>
                <a:gd name="T21" fmla="*/ 111 h 1098"/>
                <a:gd name="T22" fmla="*/ 267 w 1100"/>
                <a:gd name="T23" fmla="*/ 39 h 1098"/>
                <a:gd name="T24" fmla="*/ 139 w 1100"/>
                <a:gd name="T25" fmla="*/ 39 h 1098"/>
                <a:gd name="T26" fmla="*/ 50 w 1100"/>
                <a:gd name="T27" fmla="*/ 128 h 1098"/>
                <a:gd name="T28" fmla="*/ 5 w 1100"/>
                <a:gd name="T29" fmla="*/ 226 h 1098"/>
                <a:gd name="T30" fmla="*/ 37 w 1100"/>
                <a:gd name="T31" fmla="*/ 404 h 1098"/>
                <a:gd name="T32" fmla="*/ 229 w 1100"/>
                <a:gd name="T33" fmla="*/ 724 h 1098"/>
                <a:gd name="T34" fmla="*/ 623 w 1100"/>
                <a:gd name="T35" fmla="*/ 1032 h 1098"/>
                <a:gd name="T36" fmla="*/ 841 w 1100"/>
                <a:gd name="T37" fmla="*/ 1095 h 1098"/>
                <a:gd name="T38" fmla="*/ 978 w 1100"/>
                <a:gd name="T39" fmla="*/ 1043 h 1098"/>
                <a:gd name="T40" fmla="*/ 1060 w 1100"/>
                <a:gd name="T41" fmla="*/ 962 h 1098"/>
                <a:gd name="T42" fmla="*/ 1060 w 1100"/>
                <a:gd name="T43" fmla="*/ 832 h 1098"/>
                <a:gd name="T44" fmla="*/ 917 w 1100"/>
                <a:gd name="T45" fmla="*/ 689 h 1098"/>
                <a:gd name="T46" fmla="*/ 917 w 1100"/>
                <a:gd name="T47" fmla="*/ 689 h 1098"/>
                <a:gd name="T48" fmla="*/ 917 w 1100"/>
                <a:gd name="T49" fmla="*/ 689 h 1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00" h="1098">
                  <a:moveTo>
                    <a:pt x="917" y="689"/>
                  </a:moveTo>
                  <a:cubicBezTo>
                    <a:pt x="878" y="651"/>
                    <a:pt x="829" y="651"/>
                    <a:pt x="790" y="689"/>
                  </a:cubicBezTo>
                  <a:cubicBezTo>
                    <a:pt x="760" y="719"/>
                    <a:pt x="730" y="748"/>
                    <a:pt x="701" y="778"/>
                  </a:cubicBezTo>
                  <a:cubicBezTo>
                    <a:pt x="693" y="787"/>
                    <a:pt x="686" y="788"/>
                    <a:pt x="676" y="783"/>
                  </a:cubicBezTo>
                  <a:cubicBezTo>
                    <a:pt x="657" y="772"/>
                    <a:pt x="637" y="764"/>
                    <a:pt x="618" y="752"/>
                  </a:cubicBezTo>
                  <a:cubicBezTo>
                    <a:pt x="532" y="698"/>
                    <a:pt x="460" y="629"/>
                    <a:pt x="396" y="550"/>
                  </a:cubicBezTo>
                  <a:cubicBezTo>
                    <a:pt x="364" y="511"/>
                    <a:pt x="336" y="469"/>
                    <a:pt x="316" y="422"/>
                  </a:cubicBezTo>
                  <a:cubicBezTo>
                    <a:pt x="312" y="413"/>
                    <a:pt x="313" y="406"/>
                    <a:pt x="321" y="399"/>
                  </a:cubicBezTo>
                  <a:cubicBezTo>
                    <a:pt x="350" y="370"/>
                    <a:pt x="380" y="341"/>
                    <a:pt x="409" y="311"/>
                  </a:cubicBezTo>
                  <a:cubicBezTo>
                    <a:pt x="449" y="270"/>
                    <a:pt x="449" y="222"/>
                    <a:pt x="408" y="181"/>
                  </a:cubicBezTo>
                  <a:cubicBezTo>
                    <a:pt x="385" y="158"/>
                    <a:pt x="362" y="134"/>
                    <a:pt x="339" y="111"/>
                  </a:cubicBezTo>
                  <a:cubicBezTo>
                    <a:pt x="315" y="87"/>
                    <a:pt x="291" y="63"/>
                    <a:pt x="267" y="39"/>
                  </a:cubicBezTo>
                  <a:cubicBezTo>
                    <a:pt x="227" y="1"/>
                    <a:pt x="179" y="0"/>
                    <a:pt x="139" y="39"/>
                  </a:cubicBezTo>
                  <a:cubicBezTo>
                    <a:pt x="109" y="69"/>
                    <a:pt x="80" y="99"/>
                    <a:pt x="50" y="128"/>
                  </a:cubicBezTo>
                  <a:cubicBezTo>
                    <a:pt x="22" y="155"/>
                    <a:pt x="8" y="187"/>
                    <a:pt x="5" y="226"/>
                  </a:cubicBezTo>
                  <a:cubicBezTo>
                    <a:pt x="0" y="288"/>
                    <a:pt x="15" y="347"/>
                    <a:pt x="37" y="404"/>
                  </a:cubicBezTo>
                  <a:cubicBezTo>
                    <a:pt x="81" y="522"/>
                    <a:pt x="148" y="627"/>
                    <a:pt x="229" y="724"/>
                  </a:cubicBezTo>
                  <a:cubicBezTo>
                    <a:pt x="338" y="855"/>
                    <a:pt x="469" y="958"/>
                    <a:pt x="623" y="1032"/>
                  </a:cubicBezTo>
                  <a:cubicBezTo>
                    <a:pt x="692" y="1066"/>
                    <a:pt x="763" y="1091"/>
                    <a:pt x="841" y="1095"/>
                  </a:cubicBezTo>
                  <a:cubicBezTo>
                    <a:pt x="894" y="1098"/>
                    <a:pt x="941" y="1085"/>
                    <a:pt x="978" y="1043"/>
                  </a:cubicBezTo>
                  <a:cubicBezTo>
                    <a:pt x="1004" y="1015"/>
                    <a:pt x="1032" y="989"/>
                    <a:pt x="1060" y="962"/>
                  </a:cubicBezTo>
                  <a:cubicBezTo>
                    <a:pt x="1100" y="921"/>
                    <a:pt x="1100" y="872"/>
                    <a:pt x="1060" y="832"/>
                  </a:cubicBezTo>
                  <a:cubicBezTo>
                    <a:pt x="1012" y="784"/>
                    <a:pt x="964" y="737"/>
                    <a:pt x="917" y="689"/>
                  </a:cubicBezTo>
                  <a:close/>
                  <a:moveTo>
                    <a:pt x="917" y="689"/>
                  </a:moveTo>
                  <a:cubicBezTo>
                    <a:pt x="917" y="689"/>
                    <a:pt x="917" y="689"/>
                    <a:pt x="917" y="689"/>
                  </a:cubicBezTo>
                </a:path>
              </a:pathLst>
            </a:custGeom>
            <a:grpFill/>
            <a:ln>
              <a:noFill/>
            </a:ln>
          </p:spPr>
          <p:txBody>
            <a:bodyPr anchor="t" anchorCtr="0" bIns="60960" compatLnSpc="1" lIns="121920" numCol="1" rIns="121920" tIns="60960" vert="horz" wrap="square"/>
            <a:p>
              <a:endParaRPr sz="2400" lang="id-ID">
                <a:ea typeface="Calibri" panose="020F0502020204030204" charset="0"/>
                <a:cs typeface="Calibri" panose="020F0502020204030204" charset="0"/>
                <a:sym typeface="+mn-lt"/>
              </a:endParaRPr>
            </a:p>
          </p:txBody>
        </p:sp>
        <p:sp>
          <p:nvSpPr>
            <p:cNvPr id="1048680" name="Freeform 19"/>
            <p:cNvSpPr>
              <a:spLocks noEditPoints="1"/>
            </p:cNvSpPr>
            <p:nvPr/>
          </p:nvSpPr>
          <p:spPr bwMode="auto">
            <a:xfrm>
              <a:off x="5699125" y="7239000"/>
              <a:ext cx="423862" cy="420688"/>
            </a:xfrm>
            <a:custGeom>
              <a:avLst/>
              <a:gdLst>
                <a:gd name="T0" fmla="*/ 875 w 1064"/>
                <a:gd name="T1" fmla="*/ 189 h 1060"/>
                <a:gd name="T2" fmla="*/ 189 w 1064"/>
                <a:gd name="T3" fmla="*/ 189 h 1060"/>
                <a:gd name="T4" fmla="*/ 168 w 1064"/>
                <a:gd name="T5" fmla="*/ 853 h 1060"/>
                <a:gd name="T6" fmla="*/ 173 w 1064"/>
                <a:gd name="T7" fmla="*/ 857 h 1060"/>
                <a:gd name="T8" fmla="*/ 73 w 1064"/>
                <a:gd name="T9" fmla="*/ 970 h 1060"/>
                <a:gd name="T10" fmla="*/ 79 w 1064"/>
                <a:gd name="T11" fmla="*/ 1006 h 1060"/>
                <a:gd name="T12" fmla="*/ 285 w 1064"/>
                <a:gd name="T13" fmla="*/ 950 h 1060"/>
                <a:gd name="T14" fmla="*/ 286 w 1064"/>
                <a:gd name="T15" fmla="*/ 951 h 1060"/>
                <a:gd name="T16" fmla="*/ 874 w 1064"/>
                <a:gd name="T17" fmla="*/ 875 h 1060"/>
                <a:gd name="T18" fmla="*/ 875 w 1064"/>
                <a:gd name="T19" fmla="*/ 189 h 1060"/>
                <a:gd name="T20" fmla="*/ 552 w 1064"/>
                <a:gd name="T21" fmla="*/ 233 h 1060"/>
                <a:gd name="T22" fmla="*/ 630 w 1064"/>
                <a:gd name="T23" fmla="*/ 313 h 1060"/>
                <a:gd name="T24" fmla="*/ 552 w 1064"/>
                <a:gd name="T25" fmla="*/ 392 h 1060"/>
                <a:gd name="T26" fmla="*/ 473 w 1064"/>
                <a:gd name="T27" fmla="*/ 312 h 1060"/>
                <a:gd name="T28" fmla="*/ 552 w 1064"/>
                <a:gd name="T29" fmla="*/ 233 h 1060"/>
                <a:gd name="T30" fmla="*/ 665 w 1064"/>
                <a:gd name="T31" fmla="*/ 766 h 1060"/>
                <a:gd name="T32" fmla="*/ 654 w 1064"/>
                <a:gd name="T33" fmla="*/ 785 h 1060"/>
                <a:gd name="T34" fmla="*/ 549 w 1064"/>
                <a:gd name="T35" fmla="*/ 832 h 1060"/>
                <a:gd name="T36" fmla="*/ 492 w 1064"/>
                <a:gd name="T37" fmla="*/ 828 h 1060"/>
                <a:gd name="T38" fmla="*/ 426 w 1064"/>
                <a:gd name="T39" fmla="*/ 743 h 1060"/>
                <a:gd name="T40" fmla="*/ 439 w 1064"/>
                <a:gd name="T41" fmla="*/ 657 h 1060"/>
                <a:gd name="T42" fmla="*/ 465 w 1064"/>
                <a:gd name="T43" fmla="*/ 509 h 1060"/>
                <a:gd name="T44" fmla="*/ 466 w 1064"/>
                <a:gd name="T45" fmla="*/ 500 h 1060"/>
                <a:gd name="T46" fmla="*/ 439 w 1064"/>
                <a:gd name="T47" fmla="*/ 469 h 1060"/>
                <a:gd name="T48" fmla="*/ 413 w 1064"/>
                <a:gd name="T49" fmla="*/ 464 h 1060"/>
                <a:gd name="T50" fmla="*/ 399 w 1064"/>
                <a:gd name="T51" fmla="*/ 444 h 1060"/>
                <a:gd name="T52" fmla="*/ 417 w 1064"/>
                <a:gd name="T53" fmla="*/ 428 h 1060"/>
                <a:gd name="T54" fmla="*/ 435 w 1064"/>
                <a:gd name="T55" fmla="*/ 427 h 1060"/>
                <a:gd name="T56" fmla="*/ 584 w 1064"/>
                <a:gd name="T57" fmla="*/ 427 h 1060"/>
                <a:gd name="T58" fmla="*/ 614 w 1064"/>
                <a:gd name="T59" fmla="*/ 454 h 1060"/>
                <a:gd name="T60" fmla="*/ 609 w 1064"/>
                <a:gd name="T61" fmla="*/ 500 h 1060"/>
                <a:gd name="T62" fmla="*/ 579 w 1064"/>
                <a:gd name="T63" fmla="*/ 669 h 1060"/>
                <a:gd name="T64" fmla="*/ 569 w 1064"/>
                <a:gd name="T65" fmla="*/ 725 h 1060"/>
                <a:gd name="T66" fmla="*/ 572 w 1064"/>
                <a:gd name="T67" fmla="*/ 753 h 1060"/>
                <a:gd name="T68" fmla="*/ 596 w 1064"/>
                <a:gd name="T69" fmla="*/ 769 h 1060"/>
                <a:gd name="T70" fmla="*/ 625 w 1064"/>
                <a:gd name="T71" fmla="*/ 761 h 1060"/>
                <a:gd name="T72" fmla="*/ 647 w 1064"/>
                <a:gd name="T73" fmla="*/ 750 h 1060"/>
                <a:gd name="T74" fmla="*/ 665 w 1064"/>
                <a:gd name="T75" fmla="*/ 766 h 1060"/>
                <a:gd name="T76" fmla="*/ 665 w 1064"/>
                <a:gd name="T77" fmla="*/ 766 h 1060"/>
                <a:gd name="T78" fmla="*/ 665 w 1064"/>
                <a:gd name="T79" fmla="*/ 766 h 10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4" h="1060">
                  <a:moveTo>
                    <a:pt x="875" y="189"/>
                  </a:moveTo>
                  <a:cubicBezTo>
                    <a:pt x="685" y="0"/>
                    <a:pt x="378" y="0"/>
                    <a:pt x="189" y="189"/>
                  </a:cubicBezTo>
                  <a:cubicBezTo>
                    <a:pt x="6" y="372"/>
                    <a:pt x="0" y="663"/>
                    <a:pt x="168" y="853"/>
                  </a:cubicBezTo>
                  <a:cubicBezTo>
                    <a:pt x="173" y="857"/>
                    <a:pt x="173" y="857"/>
                    <a:pt x="173" y="857"/>
                  </a:cubicBezTo>
                  <a:cubicBezTo>
                    <a:pt x="155" y="897"/>
                    <a:pt x="123" y="946"/>
                    <a:pt x="73" y="970"/>
                  </a:cubicBezTo>
                  <a:cubicBezTo>
                    <a:pt x="57" y="978"/>
                    <a:pt x="61" y="1003"/>
                    <a:pt x="79" y="1006"/>
                  </a:cubicBezTo>
                  <a:cubicBezTo>
                    <a:pt x="133" y="1015"/>
                    <a:pt x="212" y="1005"/>
                    <a:pt x="285" y="950"/>
                  </a:cubicBezTo>
                  <a:cubicBezTo>
                    <a:pt x="286" y="951"/>
                    <a:pt x="286" y="951"/>
                    <a:pt x="286" y="951"/>
                  </a:cubicBezTo>
                  <a:cubicBezTo>
                    <a:pt x="472" y="1060"/>
                    <a:pt x="715" y="1035"/>
                    <a:pt x="874" y="875"/>
                  </a:cubicBezTo>
                  <a:cubicBezTo>
                    <a:pt x="1064" y="686"/>
                    <a:pt x="1064" y="379"/>
                    <a:pt x="875" y="189"/>
                  </a:cubicBezTo>
                  <a:close/>
                  <a:moveTo>
                    <a:pt x="552" y="233"/>
                  </a:moveTo>
                  <a:cubicBezTo>
                    <a:pt x="596" y="233"/>
                    <a:pt x="631" y="269"/>
                    <a:pt x="630" y="313"/>
                  </a:cubicBezTo>
                  <a:cubicBezTo>
                    <a:pt x="630" y="357"/>
                    <a:pt x="595" y="392"/>
                    <a:pt x="552" y="392"/>
                  </a:cubicBezTo>
                  <a:cubicBezTo>
                    <a:pt x="508" y="392"/>
                    <a:pt x="472" y="355"/>
                    <a:pt x="473" y="312"/>
                  </a:cubicBezTo>
                  <a:cubicBezTo>
                    <a:pt x="473" y="268"/>
                    <a:pt x="509" y="233"/>
                    <a:pt x="552" y="233"/>
                  </a:cubicBezTo>
                  <a:close/>
                  <a:moveTo>
                    <a:pt x="665" y="766"/>
                  </a:moveTo>
                  <a:cubicBezTo>
                    <a:pt x="663" y="772"/>
                    <a:pt x="659" y="779"/>
                    <a:pt x="654" y="785"/>
                  </a:cubicBezTo>
                  <a:cubicBezTo>
                    <a:pt x="625" y="814"/>
                    <a:pt x="591" y="831"/>
                    <a:pt x="549" y="832"/>
                  </a:cubicBezTo>
                  <a:cubicBezTo>
                    <a:pt x="530" y="832"/>
                    <a:pt x="511" y="831"/>
                    <a:pt x="492" y="828"/>
                  </a:cubicBezTo>
                  <a:cubicBezTo>
                    <a:pt x="460" y="824"/>
                    <a:pt x="420" y="785"/>
                    <a:pt x="426" y="743"/>
                  </a:cubicBezTo>
                  <a:cubicBezTo>
                    <a:pt x="430" y="714"/>
                    <a:pt x="434" y="686"/>
                    <a:pt x="439" y="657"/>
                  </a:cubicBezTo>
                  <a:cubicBezTo>
                    <a:pt x="447" y="608"/>
                    <a:pt x="456" y="559"/>
                    <a:pt x="465" y="509"/>
                  </a:cubicBezTo>
                  <a:cubicBezTo>
                    <a:pt x="466" y="506"/>
                    <a:pt x="466" y="503"/>
                    <a:pt x="466" y="500"/>
                  </a:cubicBezTo>
                  <a:cubicBezTo>
                    <a:pt x="466" y="479"/>
                    <a:pt x="459" y="472"/>
                    <a:pt x="439" y="469"/>
                  </a:cubicBezTo>
                  <a:cubicBezTo>
                    <a:pt x="430" y="468"/>
                    <a:pt x="421" y="467"/>
                    <a:pt x="413" y="464"/>
                  </a:cubicBezTo>
                  <a:cubicBezTo>
                    <a:pt x="403" y="461"/>
                    <a:pt x="398" y="453"/>
                    <a:pt x="399" y="444"/>
                  </a:cubicBezTo>
                  <a:cubicBezTo>
                    <a:pt x="400" y="436"/>
                    <a:pt x="405" y="430"/>
                    <a:pt x="417" y="428"/>
                  </a:cubicBezTo>
                  <a:cubicBezTo>
                    <a:pt x="422" y="427"/>
                    <a:pt x="429" y="427"/>
                    <a:pt x="435" y="427"/>
                  </a:cubicBezTo>
                  <a:cubicBezTo>
                    <a:pt x="584" y="427"/>
                    <a:pt x="584" y="427"/>
                    <a:pt x="584" y="427"/>
                  </a:cubicBezTo>
                  <a:cubicBezTo>
                    <a:pt x="603" y="427"/>
                    <a:pt x="614" y="435"/>
                    <a:pt x="614" y="454"/>
                  </a:cubicBezTo>
                  <a:cubicBezTo>
                    <a:pt x="615" y="469"/>
                    <a:pt x="612" y="485"/>
                    <a:pt x="609" y="500"/>
                  </a:cubicBezTo>
                  <a:cubicBezTo>
                    <a:pt x="599" y="556"/>
                    <a:pt x="589" y="613"/>
                    <a:pt x="579" y="669"/>
                  </a:cubicBezTo>
                  <a:cubicBezTo>
                    <a:pt x="575" y="688"/>
                    <a:pt x="571" y="707"/>
                    <a:pt x="569" y="725"/>
                  </a:cubicBezTo>
                  <a:cubicBezTo>
                    <a:pt x="568" y="734"/>
                    <a:pt x="570" y="744"/>
                    <a:pt x="572" y="753"/>
                  </a:cubicBezTo>
                  <a:cubicBezTo>
                    <a:pt x="575" y="764"/>
                    <a:pt x="584" y="771"/>
                    <a:pt x="596" y="769"/>
                  </a:cubicBezTo>
                  <a:cubicBezTo>
                    <a:pt x="605" y="768"/>
                    <a:pt x="615" y="765"/>
                    <a:pt x="625" y="761"/>
                  </a:cubicBezTo>
                  <a:cubicBezTo>
                    <a:pt x="633" y="758"/>
                    <a:pt x="639" y="753"/>
                    <a:pt x="647" y="750"/>
                  </a:cubicBezTo>
                  <a:cubicBezTo>
                    <a:pt x="658" y="746"/>
                    <a:pt x="668" y="754"/>
                    <a:pt x="665" y="766"/>
                  </a:cubicBezTo>
                  <a:close/>
                  <a:moveTo>
                    <a:pt x="665" y="766"/>
                  </a:moveTo>
                  <a:cubicBezTo>
                    <a:pt x="665" y="766"/>
                    <a:pt x="665" y="766"/>
                    <a:pt x="665" y="766"/>
                  </a:cubicBezTo>
                </a:path>
              </a:pathLst>
            </a:custGeom>
            <a:grpFill/>
            <a:ln>
              <a:noFill/>
            </a:ln>
          </p:spPr>
          <p:txBody>
            <a:bodyPr anchor="t" anchorCtr="0" bIns="60960" compatLnSpc="1" lIns="121920" numCol="1" rIns="121920" tIns="60960" vert="horz" wrap="square"/>
            <a:p>
              <a:endParaRPr sz="2400" lang="id-ID">
                <a:ea typeface="Calibri" panose="020F0502020204030204" charset="0"/>
                <a:cs typeface="Calibri" panose="020F0502020204030204" charset="0"/>
                <a:sym typeface="+mn-lt"/>
              </a:endParaRPr>
            </a:p>
          </p:txBody>
        </p:sp>
      </p:grpSp>
      <p:grpSp>
        <p:nvGrpSpPr>
          <p:cNvPr id="46" name="Group 84"/>
          <p:cNvGrpSpPr/>
          <p:nvPr/>
        </p:nvGrpSpPr>
        <p:grpSpPr>
          <a:xfrm>
            <a:off x="6502971" y="3307783"/>
            <a:ext cx="288500" cy="313275"/>
            <a:chOff x="6184900" y="6858000"/>
            <a:chExt cx="573087" cy="622301"/>
          </a:xfrm>
          <a:solidFill>
            <a:srgbClr val="FFFFFF"/>
          </a:solidFill>
        </p:grpSpPr>
        <p:sp>
          <p:nvSpPr>
            <p:cNvPr id="1048681" name="Freeform 20"/>
            <p:cNvSpPr>
              <a:spLocks noEditPoints="1"/>
            </p:cNvSpPr>
            <p:nvPr/>
          </p:nvSpPr>
          <p:spPr bwMode="auto">
            <a:xfrm>
              <a:off x="6184900" y="6926263"/>
              <a:ext cx="573087" cy="446088"/>
            </a:xfrm>
            <a:custGeom>
              <a:avLst/>
              <a:gdLst>
                <a:gd name="T0" fmla="*/ 1352 w 1440"/>
                <a:gd name="T1" fmla="*/ 393 h 1123"/>
                <a:gd name="T2" fmla="*/ 361 w 1440"/>
                <a:gd name="T3" fmla="*/ 300 h 1123"/>
                <a:gd name="T4" fmla="*/ 345 w 1440"/>
                <a:gd name="T5" fmla="*/ 300 h 1123"/>
                <a:gd name="T6" fmla="*/ 305 w 1440"/>
                <a:gd name="T7" fmla="*/ 108 h 1123"/>
                <a:gd name="T8" fmla="*/ 302 w 1440"/>
                <a:gd name="T9" fmla="*/ 97 h 1123"/>
                <a:gd name="T10" fmla="*/ 266 w 1440"/>
                <a:gd name="T11" fmla="*/ 64 h 1123"/>
                <a:gd name="T12" fmla="*/ 77 w 1440"/>
                <a:gd name="T13" fmla="*/ 8 h 1123"/>
                <a:gd name="T14" fmla="*/ 8 w 1440"/>
                <a:gd name="T15" fmla="*/ 46 h 1123"/>
                <a:gd name="T16" fmla="*/ 46 w 1440"/>
                <a:gd name="T17" fmla="*/ 114 h 1123"/>
                <a:gd name="T18" fmla="*/ 203 w 1440"/>
                <a:gd name="T19" fmla="*/ 161 h 1123"/>
                <a:gd name="T20" fmla="*/ 393 w 1440"/>
                <a:gd name="T21" fmla="*/ 1075 h 1123"/>
                <a:gd name="T22" fmla="*/ 448 w 1440"/>
                <a:gd name="T23" fmla="*/ 1123 h 1123"/>
                <a:gd name="T24" fmla="*/ 1264 w 1440"/>
                <a:gd name="T25" fmla="*/ 1122 h 1123"/>
                <a:gd name="T26" fmla="*/ 1319 w 1440"/>
                <a:gd name="T27" fmla="*/ 1067 h 1123"/>
                <a:gd name="T28" fmla="*/ 1264 w 1440"/>
                <a:gd name="T29" fmla="*/ 1012 h 1123"/>
                <a:gd name="T30" fmla="*/ 493 w 1440"/>
                <a:gd name="T31" fmla="*/ 1013 h 1123"/>
                <a:gd name="T32" fmla="*/ 467 w 1440"/>
                <a:gd name="T33" fmla="*/ 886 h 1123"/>
                <a:gd name="T34" fmla="*/ 1278 w 1440"/>
                <a:gd name="T35" fmla="*/ 886 h 1123"/>
                <a:gd name="T36" fmla="*/ 1365 w 1440"/>
                <a:gd name="T37" fmla="*/ 819 h 1123"/>
                <a:gd name="T38" fmla="*/ 1431 w 1440"/>
                <a:gd name="T39" fmla="*/ 489 h 1123"/>
                <a:gd name="T40" fmla="*/ 1352 w 1440"/>
                <a:gd name="T41" fmla="*/ 393 h 1123"/>
                <a:gd name="T42" fmla="*/ 1352 w 1440"/>
                <a:gd name="T43" fmla="*/ 393 h 1123"/>
                <a:gd name="T44" fmla="*/ 1352 w 1440"/>
                <a:gd name="T45" fmla="*/ 393 h 1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40" h="1123">
                  <a:moveTo>
                    <a:pt x="1352" y="393"/>
                  </a:moveTo>
                  <a:cubicBezTo>
                    <a:pt x="361" y="300"/>
                    <a:pt x="361" y="300"/>
                    <a:pt x="361" y="300"/>
                  </a:cubicBezTo>
                  <a:cubicBezTo>
                    <a:pt x="355" y="299"/>
                    <a:pt x="350" y="299"/>
                    <a:pt x="345" y="300"/>
                  </a:cubicBezTo>
                  <a:cubicBezTo>
                    <a:pt x="305" y="108"/>
                    <a:pt x="305" y="108"/>
                    <a:pt x="305" y="108"/>
                  </a:cubicBezTo>
                  <a:cubicBezTo>
                    <a:pt x="304" y="104"/>
                    <a:pt x="303" y="100"/>
                    <a:pt x="302" y="97"/>
                  </a:cubicBezTo>
                  <a:cubicBezTo>
                    <a:pt x="296" y="81"/>
                    <a:pt x="283" y="69"/>
                    <a:pt x="266" y="64"/>
                  </a:cubicBezTo>
                  <a:cubicBezTo>
                    <a:pt x="77" y="8"/>
                    <a:pt x="77" y="8"/>
                    <a:pt x="77" y="8"/>
                  </a:cubicBezTo>
                  <a:cubicBezTo>
                    <a:pt x="48" y="0"/>
                    <a:pt x="17" y="16"/>
                    <a:pt x="8" y="46"/>
                  </a:cubicBezTo>
                  <a:cubicBezTo>
                    <a:pt x="0" y="75"/>
                    <a:pt x="16" y="105"/>
                    <a:pt x="46" y="114"/>
                  </a:cubicBezTo>
                  <a:cubicBezTo>
                    <a:pt x="203" y="161"/>
                    <a:pt x="203" y="161"/>
                    <a:pt x="203" y="161"/>
                  </a:cubicBezTo>
                  <a:cubicBezTo>
                    <a:pt x="393" y="1075"/>
                    <a:pt x="393" y="1075"/>
                    <a:pt x="393" y="1075"/>
                  </a:cubicBezTo>
                  <a:cubicBezTo>
                    <a:pt x="397" y="1102"/>
                    <a:pt x="420" y="1123"/>
                    <a:pt x="448" y="1123"/>
                  </a:cubicBezTo>
                  <a:cubicBezTo>
                    <a:pt x="1264" y="1122"/>
                    <a:pt x="1264" y="1122"/>
                    <a:pt x="1264" y="1122"/>
                  </a:cubicBezTo>
                  <a:cubicBezTo>
                    <a:pt x="1294" y="1122"/>
                    <a:pt x="1319" y="1098"/>
                    <a:pt x="1319" y="1067"/>
                  </a:cubicBezTo>
                  <a:cubicBezTo>
                    <a:pt x="1319" y="1037"/>
                    <a:pt x="1294" y="1012"/>
                    <a:pt x="1264" y="1012"/>
                  </a:cubicBezTo>
                  <a:cubicBezTo>
                    <a:pt x="493" y="1013"/>
                    <a:pt x="493" y="1013"/>
                    <a:pt x="493" y="1013"/>
                  </a:cubicBezTo>
                  <a:cubicBezTo>
                    <a:pt x="467" y="886"/>
                    <a:pt x="467" y="886"/>
                    <a:pt x="467" y="886"/>
                  </a:cubicBezTo>
                  <a:cubicBezTo>
                    <a:pt x="1278" y="886"/>
                    <a:pt x="1278" y="886"/>
                    <a:pt x="1278" y="886"/>
                  </a:cubicBezTo>
                  <a:cubicBezTo>
                    <a:pt x="1321" y="886"/>
                    <a:pt x="1358" y="858"/>
                    <a:pt x="1365" y="819"/>
                  </a:cubicBezTo>
                  <a:cubicBezTo>
                    <a:pt x="1431" y="489"/>
                    <a:pt x="1431" y="489"/>
                    <a:pt x="1431" y="489"/>
                  </a:cubicBezTo>
                  <a:cubicBezTo>
                    <a:pt x="1440" y="441"/>
                    <a:pt x="1404" y="397"/>
                    <a:pt x="1352" y="393"/>
                  </a:cubicBezTo>
                  <a:close/>
                  <a:moveTo>
                    <a:pt x="1352" y="393"/>
                  </a:moveTo>
                  <a:cubicBezTo>
                    <a:pt x="1352" y="393"/>
                    <a:pt x="1352" y="393"/>
                    <a:pt x="1352" y="393"/>
                  </a:cubicBezTo>
                </a:path>
              </a:pathLst>
            </a:custGeom>
            <a:grpFill/>
            <a:ln>
              <a:noFill/>
            </a:ln>
          </p:spPr>
          <p:txBody>
            <a:bodyPr anchor="t" anchorCtr="0" bIns="60960" compatLnSpc="1" lIns="121920" numCol="1" rIns="121920" tIns="60960" vert="horz" wrap="square"/>
            <a:p>
              <a:endParaRPr sz="2400" lang="id-ID">
                <a:ea typeface="Calibri" panose="020F0502020204030204" charset="0"/>
                <a:cs typeface="Calibri" panose="020F0502020204030204" charset="0"/>
                <a:sym typeface="+mn-lt"/>
              </a:endParaRPr>
            </a:p>
          </p:txBody>
        </p:sp>
        <p:sp>
          <p:nvSpPr>
            <p:cNvPr id="1048682" name="Freeform 21"/>
            <p:cNvSpPr>
              <a:spLocks noEditPoints="1"/>
            </p:cNvSpPr>
            <p:nvPr/>
          </p:nvSpPr>
          <p:spPr bwMode="auto">
            <a:xfrm>
              <a:off x="6381750" y="7392988"/>
              <a:ext cx="87312" cy="87313"/>
            </a:xfrm>
            <a:custGeom>
              <a:avLst/>
              <a:gdLst>
                <a:gd name="T0" fmla="*/ 220 w 220"/>
                <a:gd name="T1" fmla="*/ 110 h 220"/>
                <a:gd name="T2" fmla="*/ 110 w 220"/>
                <a:gd name="T3" fmla="*/ 220 h 220"/>
                <a:gd name="T4" fmla="*/ 0 w 220"/>
                <a:gd name="T5" fmla="*/ 110 h 220"/>
                <a:gd name="T6" fmla="*/ 110 w 220"/>
                <a:gd name="T7" fmla="*/ 0 h 220"/>
                <a:gd name="T8" fmla="*/ 220 w 220"/>
                <a:gd name="T9" fmla="*/ 110 h 220"/>
                <a:gd name="T10" fmla="*/ 220 w 220"/>
                <a:gd name="T11" fmla="*/ 110 h 220"/>
                <a:gd name="T12" fmla="*/ 220 w 220"/>
                <a:gd name="T13" fmla="*/ 11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0" h="220">
                  <a:moveTo>
                    <a:pt x="220" y="110"/>
                  </a:moveTo>
                  <a:cubicBezTo>
                    <a:pt x="220" y="171"/>
                    <a:pt x="171" y="220"/>
                    <a:pt x="110" y="220"/>
                  </a:cubicBezTo>
                  <a:cubicBezTo>
                    <a:pt x="49" y="220"/>
                    <a:pt x="0" y="171"/>
                    <a:pt x="0" y="110"/>
                  </a:cubicBezTo>
                  <a:cubicBezTo>
                    <a:pt x="0" y="49"/>
                    <a:pt x="49" y="0"/>
                    <a:pt x="110" y="0"/>
                  </a:cubicBezTo>
                  <a:cubicBezTo>
                    <a:pt x="171" y="0"/>
                    <a:pt x="220" y="49"/>
                    <a:pt x="220" y="110"/>
                  </a:cubicBezTo>
                  <a:close/>
                  <a:moveTo>
                    <a:pt x="220" y="110"/>
                  </a:moveTo>
                  <a:cubicBezTo>
                    <a:pt x="220" y="110"/>
                    <a:pt x="220" y="110"/>
                    <a:pt x="220" y="110"/>
                  </a:cubicBezTo>
                </a:path>
              </a:pathLst>
            </a:custGeom>
            <a:grpFill/>
            <a:ln>
              <a:noFill/>
            </a:ln>
          </p:spPr>
          <p:txBody>
            <a:bodyPr anchor="t" anchorCtr="0" bIns="60960" compatLnSpc="1" lIns="121920" numCol="1" rIns="121920" tIns="60960" vert="horz" wrap="square"/>
            <a:p>
              <a:endParaRPr sz="2400" lang="id-ID">
                <a:ea typeface="Calibri" panose="020F0502020204030204" charset="0"/>
                <a:cs typeface="Calibri" panose="020F0502020204030204" charset="0"/>
                <a:sym typeface="+mn-lt"/>
              </a:endParaRPr>
            </a:p>
          </p:txBody>
        </p:sp>
        <p:sp>
          <p:nvSpPr>
            <p:cNvPr id="1048683" name="Freeform 22"/>
            <p:cNvSpPr>
              <a:spLocks noEditPoints="1"/>
            </p:cNvSpPr>
            <p:nvPr/>
          </p:nvSpPr>
          <p:spPr bwMode="auto">
            <a:xfrm>
              <a:off x="6591300" y="7392988"/>
              <a:ext cx="87312" cy="87313"/>
            </a:xfrm>
            <a:custGeom>
              <a:avLst/>
              <a:gdLst>
                <a:gd name="T0" fmla="*/ 220 w 220"/>
                <a:gd name="T1" fmla="*/ 110 h 220"/>
                <a:gd name="T2" fmla="*/ 110 w 220"/>
                <a:gd name="T3" fmla="*/ 220 h 220"/>
                <a:gd name="T4" fmla="*/ 0 w 220"/>
                <a:gd name="T5" fmla="*/ 110 h 220"/>
                <a:gd name="T6" fmla="*/ 110 w 220"/>
                <a:gd name="T7" fmla="*/ 0 h 220"/>
                <a:gd name="T8" fmla="*/ 220 w 220"/>
                <a:gd name="T9" fmla="*/ 110 h 220"/>
                <a:gd name="T10" fmla="*/ 220 w 220"/>
                <a:gd name="T11" fmla="*/ 110 h 220"/>
                <a:gd name="T12" fmla="*/ 220 w 220"/>
                <a:gd name="T13" fmla="*/ 11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0" h="220">
                  <a:moveTo>
                    <a:pt x="220" y="110"/>
                  </a:moveTo>
                  <a:cubicBezTo>
                    <a:pt x="220" y="171"/>
                    <a:pt x="171" y="220"/>
                    <a:pt x="110" y="220"/>
                  </a:cubicBezTo>
                  <a:cubicBezTo>
                    <a:pt x="49" y="220"/>
                    <a:pt x="0" y="171"/>
                    <a:pt x="0" y="110"/>
                  </a:cubicBezTo>
                  <a:cubicBezTo>
                    <a:pt x="0" y="49"/>
                    <a:pt x="49" y="0"/>
                    <a:pt x="110" y="0"/>
                  </a:cubicBezTo>
                  <a:cubicBezTo>
                    <a:pt x="171" y="0"/>
                    <a:pt x="220" y="49"/>
                    <a:pt x="220" y="110"/>
                  </a:cubicBezTo>
                  <a:close/>
                  <a:moveTo>
                    <a:pt x="220" y="110"/>
                  </a:moveTo>
                  <a:cubicBezTo>
                    <a:pt x="220" y="110"/>
                    <a:pt x="220" y="110"/>
                    <a:pt x="220" y="110"/>
                  </a:cubicBezTo>
                </a:path>
              </a:pathLst>
            </a:custGeom>
            <a:grpFill/>
            <a:ln>
              <a:noFill/>
            </a:ln>
          </p:spPr>
          <p:txBody>
            <a:bodyPr anchor="t" anchorCtr="0" bIns="60960" compatLnSpc="1" lIns="121920" numCol="1" rIns="121920" tIns="60960" vert="horz" wrap="square"/>
            <a:p>
              <a:endParaRPr sz="2400" lang="id-ID">
                <a:ea typeface="Calibri" panose="020F0502020204030204" charset="0"/>
                <a:cs typeface="Calibri" panose="020F0502020204030204" charset="0"/>
                <a:sym typeface="+mn-lt"/>
              </a:endParaRPr>
            </a:p>
          </p:txBody>
        </p:sp>
        <p:sp>
          <p:nvSpPr>
            <p:cNvPr id="1048684" name="Freeform 23"/>
            <p:cNvSpPr>
              <a:spLocks noEditPoints="1"/>
            </p:cNvSpPr>
            <p:nvPr/>
          </p:nvSpPr>
          <p:spPr bwMode="auto">
            <a:xfrm>
              <a:off x="6373813" y="6858000"/>
              <a:ext cx="320675" cy="198438"/>
            </a:xfrm>
            <a:custGeom>
              <a:avLst/>
              <a:gdLst>
                <a:gd name="T0" fmla="*/ 33 w 804"/>
                <a:gd name="T1" fmla="*/ 429 h 500"/>
                <a:gd name="T2" fmla="*/ 46 w 804"/>
                <a:gd name="T3" fmla="*/ 431 h 500"/>
                <a:gd name="T4" fmla="*/ 85 w 804"/>
                <a:gd name="T5" fmla="*/ 434 h 500"/>
                <a:gd name="T6" fmla="*/ 246 w 804"/>
                <a:gd name="T7" fmla="*/ 449 h 500"/>
                <a:gd name="T8" fmla="*/ 251 w 804"/>
                <a:gd name="T9" fmla="*/ 388 h 500"/>
                <a:gd name="T10" fmla="*/ 417 w 804"/>
                <a:gd name="T11" fmla="*/ 251 h 500"/>
                <a:gd name="T12" fmla="*/ 554 w 804"/>
                <a:gd name="T13" fmla="*/ 416 h 500"/>
                <a:gd name="T14" fmla="*/ 548 w 804"/>
                <a:gd name="T15" fmla="*/ 478 h 500"/>
                <a:gd name="T16" fmla="*/ 709 w 804"/>
                <a:gd name="T17" fmla="*/ 493 h 500"/>
                <a:gd name="T18" fmla="*/ 760 w 804"/>
                <a:gd name="T19" fmla="*/ 498 h 500"/>
                <a:gd name="T20" fmla="*/ 797 w 804"/>
                <a:gd name="T21" fmla="*/ 467 h 500"/>
                <a:gd name="T22" fmla="*/ 802 w 804"/>
                <a:gd name="T23" fmla="*/ 412 h 500"/>
                <a:gd name="T24" fmla="*/ 771 w 804"/>
                <a:gd name="T25" fmla="*/ 374 h 500"/>
                <a:gd name="T26" fmla="*/ 720 w 804"/>
                <a:gd name="T27" fmla="*/ 369 h 500"/>
                <a:gd name="T28" fmla="*/ 683 w 804"/>
                <a:gd name="T29" fmla="*/ 250 h 500"/>
                <a:gd name="T30" fmla="*/ 723 w 804"/>
                <a:gd name="T31" fmla="*/ 217 h 500"/>
                <a:gd name="T32" fmla="*/ 727 w 804"/>
                <a:gd name="T33" fmla="*/ 169 h 500"/>
                <a:gd name="T34" fmla="*/ 692 w 804"/>
                <a:gd name="T35" fmla="*/ 126 h 500"/>
                <a:gd name="T36" fmla="*/ 644 w 804"/>
                <a:gd name="T37" fmla="*/ 122 h 500"/>
                <a:gd name="T38" fmla="*/ 604 w 804"/>
                <a:gd name="T39" fmla="*/ 154 h 500"/>
                <a:gd name="T40" fmla="*/ 494 w 804"/>
                <a:gd name="T41" fmla="*/ 96 h 500"/>
                <a:gd name="T42" fmla="*/ 498 w 804"/>
                <a:gd name="T43" fmla="*/ 45 h 500"/>
                <a:gd name="T44" fmla="*/ 467 w 804"/>
                <a:gd name="T45" fmla="*/ 7 h 500"/>
                <a:gd name="T46" fmla="*/ 412 w 804"/>
                <a:gd name="T47" fmla="*/ 2 h 500"/>
                <a:gd name="T48" fmla="*/ 375 w 804"/>
                <a:gd name="T49" fmla="*/ 33 h 500"/>
                <a:gd name="T50" fmla="*/ 370 w 804"/>
                <a:gd name="T51" fmla="*/ 85 h 500"/>
                <a:gd name="T52" fmla="*/ 251 w 804"/>
                <a:gd name="T53" fmla="*/ 121 h 500"/>
                <a:gd name="T54" fmla="*/ 218 w 804"/>
                <a:gd name="T55" fmla="*/ 82 h 500"/>
                <a:gd name="T56" fmla="*/ 169 w 804"/>
                <a:gd name="T57" fmla="*/ 77 h 500"/>
                <a:gd name="T58" fmla="*/ 127 w 804"/>
                <a:gd name="T59" fmla="*/ 112 h 500"/>
                <a:gd name="T60" fmla="*/ 122 w 804"/>
                <a:gd name="T61" fmla="*/ 161 h 500"/>
                <a:gd name="T62" fmla="*/ 155 w 804"/>
                <a:gd name="T63" fmla="*/ 201 h 500"/>
                <a:gd name="T64" fmla="*/ 97 w 804"/>
                <a:gd name="T65" fmla="*/ 311 h 500"/>
                <a:gd name="T66" fmla="*/ 46 w 804"/>
                <a:gd name="T67" fmla="*/ 306 h 500"/>
                <a:gd name="T68" fmla="*/ 8 w 804"/>
                <a:gd name="T69" fmla="*/ 337 h 500"/>
                <a:gd name="T70" fmla="*/ 3 w 804"/>
                <a:gd name="T71" fmla="*/ 392 h 500"/>
                <a:gd name="T72" fmla="*/ 33 w 804"/>
                <a:gd name="T73" fmla="*/ 429 h 500"/>
                <a:gd name="T74" fmla="*/ 33 w 804"/>
                <a:gd name="T75" fmla="*/ 429 h 500"/>
                <a:gd name="T76" fmla="*/ 33 w 804"/>
                <a:gd name="T77" fmla="*/ 429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04" h="500">
                  <a:moveTo>
                    <a:pt x="33" y="429"/>
                  </a:moveTo>
                  <a:cubicBezTo>
                    <a:pt x="46" y="431"/>
                    <a:pt x="46" y="431"/>
                    <a:pt x="46" y="431"/>
                  </a:cubicBezTo>
                  <a:cubicBezTo>
                    <a:pt x="85" y="434"/>
                    <a:pt x="85" y="434"/>
                    <a:pt x="85" y="434"/>
                  </a:cubicBezTo>
                  <a:cubicBezTo>
                    <a:pt x="246" y="449"/>
                    <a:pt x="246" y="449"/>
                    <a:pt x="246" y="449"/>
                  </a:cubicBezTo>
                  <a:cubicBezTo>
                    <a:pt x="251" y="388"/>
                    <a:pt x="251" y="388"/>
                    <a:pt x="251" y="388"/>
                  </a:cubicBezTo>
                  <a:cubicBezTo>
                    <a:pt x="259" y="304"/>
                    <a:pt x="333" y="243"/>
                    <a:pt x="417" y="251"/>
                  </a:cubicBezTo>
                  <a:cubicBezTo>
                    <a:pt x="500" y="259"/>
                    <a:pt x="561" y="333"/>
                    <a:pt x="554" y="416"/>
                  </a:cubicBezTo>
                  <a:cubicBezTo>
                    <a:pt x="548" y="478"/>
                    <a:pt x="548" y="478"/>
                    <a:pt x="548" y="478"/>
                  </a:cubicBezTo>
                  <a:cubicBezTo>
                    <a:pt x="709" y="493"/>
                    <a:pt x="709" y="493"/>
                    <a:pt x="709" y="493"/>
                  </a:cubicBezTo>
                  <a:cubicBezTo>
                    <a:pt x="760" y="498"/>
                    <a:pt x="760" y="498"/>
                    <a:pt x="760" y="498"/>
                  </a:cubicBezTo>
                  <a:cubicBezTo>
                    <a:pt x="779" y="500"/>
                    <a:pt x="796" y="485"/>
                    <a:pt x="797" y="467"/>
                  </a:cubicBezTo>
                  <a:cubicBezTo>
                    <a:pt x="802" y="412"/>
                    <a:pt x="802" y="412"/>
                    <a:pt x="802" y="412"/>
                  </a:cubicBezTo>
                  <a:cubicBezTo>
                    <a:pt x="804" y="393"/>
                    <a:pt x="790" y="376"/>
                    <a:pt x="771" y="374"/>
                  </a:cubicBezTo>
                  <a:cubicBezTo>
                    <a:pt x="720" y="369"/>
                    <a:pt x="720" y="369"/>
                    <a:pt x="720" y="369"/>
                  </a:cubicBezTo>
                  <a:cubicBezTo>
                    <a:pt x="716" y="327"/>
                    <a:pt x="703" y="286"/>
                    <a:pt x="683" y="250"/>
                  </a:cubicBezTo>
                  <a:cubicBezTo>
                    <a:pt x="723" y="217"/>
                    <a:pt x="723" y="217"/>
                    <a:pt x="723" y="217"/>
                  </a:cubicBezTo>
                  <a:cubicBezTo>
                    <a:pt x="738" y="205"/>
                    <a:pt x="740" y="183"/>
                    <a:pt x="727" y="169"/>
                  </a:cubicBezTo>
                  <a:cubicBezTo>
                    <a:pt x="692" y="126"/>
                    <a:pt x="692" y="126"/>
                    <a:pt x="692" y="126"/>
                  </a:cubicBezTo>
                  <a:cubicBezTo>
                    <a:pt x="680" y="111"/>
                    <a:pt x="658" y="109"/>
                    <a:pt x="644" y="122"/>
                  </a:cubicBezTo>
                  <a:cubicBezTo>
                    <a:pt x="604" y="154"/>
                    <a:pt x="604" y="154"/>
                    <a:pt x="604" y="154"/>
                  </a:cubicBezTo>
                  <a:cubicBezTo>
                    <a:pt x="572" y="128"/>
                    <a:pt x="534" y="108"/>
                    <a:pt x="494" y="96"/>
                  </a:cubicBezTo>
                  <a:cubicBezTo>
                    <a:pt x="498" y="45"/>
                    <a:pt x="498" y="45"/>
                    <a:pt x="498" y="45"/>
                  </a:cubicBezTo>
                  <a:cubicBezTo>
                    <a:pt x="500" y="26"/>
                    <a:pt x="486" y="9"/>
                    <a:pt x="467" y="7"/>
                  </a:cubicBezTo>
                  <a:cubicBezTo>
                    <a:pt x="412" y="2"/>
                    <a:pt x="412" y="2"/>
                    <a:pt x="412" y="2"/>
                  </a:cubicBezTo>
                  <a:cubicBezTo>
                    <a:pt x="393" y="0"/>
                    <a:pt x="376" y="14"/>
                    <a:pt x="375" y="33"/>
                  </a:cubicBezTo>
                  <a:cubicBezTo>
                    <a:pt x="370" y="85"/>
                    <a:pt x="370" y="85"/>
                    <a:pt x="370" y="85"/>
                  </a:cubicBezTo>
                  <a:cubicBezTo>
                    <a:pt x="327" y="89"/>
                    <a:pt x="287" y="101"/>
                    <a:pt x="251" y="121"/>
                  </a:cubicBezTo>
                  <a:cubicBezTo>
                    <a:pt x="218" y="82"/>
                    <a:pt x="218" y="82"/>
                    <a:pt x="218" y="82"/>
                  </a:cubicBezTo>
                  <a:cubicBezTo>
                    <a:pt x="206" y="67"/>
                    <a:pt x="184" y="65"/>
                    <a:pt x="169" y="77"/>
                  </a:cubicBezTo>
                  <a:cubicBezTo>
                    <a:pt x="127" y="112"/>
                    <a:pt x="127" y="112"/>
                    <a:pt x="127" y="112"/>
                  </a:cubicBezTo>
                  <a:cubicBezTo>
                    <a:pt x="112" y="125"/>
                    <a:pt x="110" y="146"/>
                    <a:pt x="122" y="161"/>
                  </a:cubicBezTo>
                  <a:cubicBezTo>
                    <a:pt x="155" y="201"/>
                    <a:pt x="155" y="201"/>
                    <a:pt x="155" y="201"/>
                  </a:cubicBezTo>
                  <a:cubicBezTo>
                    <a:pt x="129" y="233"/>
                    <a:pt x="109" y="270"/>
                    <a:pt x="97" y="311"/>
                  </a:cubicBezTo>
                  <a:cubicBezTo>
                    <a:pt x="46" y="306"/>
                    <a:pt x="46" y="306"/>
                    <a:pt x="46" y="306"/>
                  </a:cubicBezTo>
                  <a:cubicBezTo>
                    <a:pt x="27" y="304"/>
                    <a:pt x="10" y="318"/>
                    <a:pt x="8" y="337"/>
                  </a:cubicBezTo>
                  <a:cubicBezTo>
                    <a:pt x="3" y="392"/>
                    <a:pt x="3" y="392"/>
                    <a:pt x="3" y="392"/>
                  </a:cubicBezTo>
                  <a:cubicBezTo>
                    <a:pt x="0" y="411"/>
                    <a:pt x="14" y="428"/>
                    <a:pt x="33" y="429"/>
                  </a:cubicBezTo>
                  <a:close/>
                  <a:moveTo>
                    <a:pt x="33" y="429"/>
                  </a:moveTo>
                  <a:cubicBezTo>
                    <a:pt x="33" y="429"/>
                    <a:pt x="33" y="429"/>
                    <a:pt x="33" y="429"/>
                  </a:cubicBezTo>
                </a:path>
              </a:pathLst>
            </a:custGeom>
            <a:grpFill/>
            <a:ln>
              <a:noFill/>
            </a:ln>
          </p:spPr>
          <p:txBody>
            <a:bodyPr anchor="t" anchorCtr="0" bIns="60960" compatLnSpc="1" lIns="121920" numCol="1" rIns="121920" tIns="60960" vert="horz" wrap="square"/>
            <a:p>
              <a:endParaRPr sz="2400" lang="id-ID">
                <a:ea typeface="Calibri" panose="020F0502020204030204" charset="0"/>
                <a:cs typeface="Calibri" panose="020F0502020204030204" charset="0"/>
                <a:sym typeface="+mn-lt"/>
              </a:endParaRPr>
            </a:p>
          </p:txBody>
        </p:sp>
      </p:grpSp>
      <p:grpSp>
        <p:nvGrpSpPr>
          <p:cNvPr id="47" name="Group 83"/>
          <p:cNvGrpSpPr/>
          <p:nvPr/>
        </p:nvGrpSpPr>
        <p:grpSpPr>
          <a:xfrm>
            <a:off x="8124733" y="3380537"/>
            <a:ext cx="327659" cy="327659"/>
            <a:chOff x="6184900" y="7862888"/>
            <a:chExt cx="650875" cy="650875"/>
          </a:xfrm>
          <a:solidFill>
            <a:srgbClr val="FFFFFF"/>
          </a:solidFill>
        </p:grpSpPr>
        <p:sp>
          <p:nvSpPr>
            <p:cNvPr id="1048685" name="Freeform 24"/>
            <p:cNvSpPr>
              <a:spLocks noEditPoints="1"/>
            </p:cNvSpPr>
            <p:nvPr/>
          </p:nvSpPr>
          <p:spPr bwMode="auto">
            <a:xfrm>
              <a:off x="6443663" y="7862888"/>
              <a:ext cx="392112" cy="392113"/>
            </a:xfrm>
            <a:custGeom>
              <a:avLst/>
              <a:gdLst>
                <a:gd name="T0" fmla="*/ 189 w 986"/>
                <a:gd name="T1" fmla="*/ 693 h 986"/>
                <a:gd name="T2" fmla="*/ 149 w 986"/>
                <a:gd name="T3" fmla="*/ 688 h 986"/>
                <a:gd name="T4" fmla="*/ 0 w 986"/>
                <a:gd name="T5" fmla="*/ 837 h 986"/>
                <a:gd name="T6" fmla="*/ 149 w 986"/>
                <a:gd name="T7" fmla="*/ 986 h 986"/>
                <a:gd name="T8" fmla="*/ 298 w 986"/>
                <a:gd name="T9" fmla="*/ 837 h 986"/>
                <a:gd name="T10" fmla="*/ 293 w 986"/>
                <a:gd name="T11" fmla="*/ 797 h 986"/>
                <a:gd name="T12" fmla="*/ 708 w 986"/>
                <a:gd name="T13" fmla="*/ 382 h 986"/>
                <a:gd name="T14" fmla="*/ 775 w 986"/>
                <a:gd name="T15" fmla="*/ 391 h 986"/>
                <a:gd name="T16" fmla="*/ 986 w 986"/>
                <a:gd name="T17" fmla="*/ 181 h 986"/>
                <a:gd name="T18" fmla="*/ 827 w 986"/>
                <a:gd name="T19" fmla="*/ 159 h 986"/>
                <a:gd name="T20" fmla="*/ 805 w 986"/>
                <a:gd name="T21" fmla="*/ 0 h 986"/>
                <a:gd name="T22" fmla="*/ 595 w 986"/>
                <a:gd name="T23" fmla="*/ 211 h 986"/>
                <a:gd name="T24" fmla="*/ 604 w 986"/>
                <a:gd name="T25" fmla="*/ 278 h 986"/>
                <a:gd name="T26" fmla="*/ 189 w 986"/>
                <a:gd name="T27" fmla="*/ 693 h 986"/>
                <a:gd name="T28" fmla="*/ 189 w 986"/>
                <a:gd name="T29" fmla="*/ 693 h 986"/>
                <a:gd name="T30" fmla="*/ 189 w 986"/>
                <a:gd name="T31" fmla="*/ 693 h 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86" h="986">
                  <a:moveTo>
                    <a:pt x="189" y="693"/>
                  </a:moveTo>
                  <a:cubicBezTo>
                    <a:pt x="176" y="690"/>
                    <a:pt x="163" y="688"/>
                    <a:pt x="149" y="688"/>
                  </a:cubicBezTo>
                  <a:cubicBezTo>
                    <a:pt x="67" y="688"/>
                    <a:pt x="0" y="755"/>
                    <a:pt x="0" y="837"/>
                  </a:cubicBezTo>
                  <a:cubicBezTo>
                    <a:pt x="0" y="919"/>
                    <a:pt x="67" y="986"/>
                    <a:pt x="149" y="986"/>
                  </a:cubicBezTo>
                  <a:cubicBezTo>
                    <a:pt x="231" y="986"/>
                    <a:pt x="298" y="919"/>
                    <a:pt x="298" y="837"/>
                  </a:cubicBezTo>
                  <a:cubicBezTo>
                    <a:pt x="298" y="823"/>
                    <a:pt x="296" y="810"/>
                    <a:pt x="293" y="797"/>
                  </a:cubicBezTo>
                  <a:cubicBezTo>
                    <a:pt x="708" y="382"/>
                    <a:pt x="708" y="382"/>
                    <a:pt x="708" y="382"/>
                  </a:cubicBezTo>
                  <a:cubicBezTo>
                    <a:pt x="775" y="391"/>
                    <a:pt x="775" y="391"/>
                    <a:pt x="775" y="391"/>
                  </a:cubicBezTo>
                  <a:cubicBezTo>
                    <a:pt x="986" y="181"/>
                    <a:pt x="986" y="181"/>
                    <a:pt x="986" y="181"/>
                  </a:cubicBezTo>
                  <a:cubicBezTo>
                    <a:pt x="827" y="159"/>
                    <a:pt x="827" y="159"/>
                    <a:pt x="827" y="159"/>
                  </a:cubicBezTo>
                  <a:cubicBezTo>
                    <a:pt x="805" y="0"/>
                    <a:pt x="805" y="0"/>
                    <a:pt x="805" y="0"/>
                  </a:cubicBezTo>
                  <a:cubicBezTo>
                    <a:pt x="595" y="211"/>
                    <a:pt x="595" y="211"/>
                    <a:pt x="595" y="211"/>
                  </a:cubicBezTo>
                  <a:cubicBezTo>
                    <a:pt x="604" y="278"/>
                    <a:pt x="604" y="278"/>
                    <a:pt x="604" y="278"/>
                  </a:cubicBezTo>
                  <a:lnTo>
                    <a:pt x="189" y="693"/>
                  </a:lnTo>
                  <a:close/>
                  <a:moveTo>
                    <a:pt x="189" y="693"/>
                  </a:moveTo>
                  <a:cubicBezTo>
                    <a:pt x="189" y="693"/>
                    <a:pt x="189" y="693"/>
                    <a:pt x="189" y="693"/>
                  </a:cubicBezTo>
                </a:path>
              </a:pathLst>
            </a:custGeom>
            <a:grpFill/>
            <a:ln>
              <a:noFill/>
            </a:ln>
          </p:spPr>
          <p:txBody>
            <a:bodyPr anchor="t" anchorCtr="0" bIns="60960" compatLnSpc="1" lIns="121920" numCol="1" rIns="121920" tIns="60960" vert="horz" wrap="square"/>
            <a:p>
              <a:endParaRPr sz="2400" lang="id-ID">
                <a:ea typeface="Calibri" panose="020F0502020204030204" charset="0"/>
                <a:cs typeface="Calibri" panose="020F0502020204030204" charset="0"/>
                <a:sym typeface="+mn-lt"/>
              </a:endParaRPr>
            </a:p>
          </p:txBody>
        </p:sp>
        <p:sp>
          <p:nvSpPr>
            <p:cNvPr id="1048686" name="Freeform 25"/>
            <p:cNvSpPr>
              <a:spLocks noEditPoints="1"/>
            </p:cNvSpPr>
            <p:nvPr/>
          </p:nvSpPr>
          <p:spPr bwMode="auto">
            <a:xfrm>
              <a:off x="6313488" y="8012113"/>
              <a:ext cx="373062" cy="371475"/>
            </a:xfrm>
            <a:custGeom>
              <a:avLst/>
              <a:gdLst>
                <a:gd name="T0" fmla="*/ 490 w 935"/>
                <a:gd name="T1" fmla="*/ 174 h 935"/>
                <a:gd name="T2" fmla="*/ 613 w 935"/>
                <a:gd name="T3" fmla="*/ 52 h 935"/>
                <a:gd name="T4" fmla="*/ 169 w 935"/>
                <a:gd name="T5" fmla="*/ 155 h 935"/>
                <a:gd name="T6" fmla="*/ 169 w 935"/>
                <a:gd name="T7" fmla="*/ 766 h 935"/>
                <a:gd name="T8" fmla="*/ 780 w 935"/>
                <a:gd name="T9" fmla="*/ 766 h 935"/>
                <a:gd name="T10" fmla="*/ 883 w 935"/>
                <a:gd name="T11" fmla="*/ 322 h 935"/>
                <a:gd name="T12" fmla="*/ 761 w 935"/>
                <a:gd name="T13" fmla="*/ 445 h 935"/>
                <a:gd name="T14" fmla="*/ 677 w 935"/>
                <a:gd name="T15" fmla="*/ 664 h 935"/>
                <a:gd name="T16" fmla="*/ 271 w 935"/>
                <a:gd name="T17" fmla="*/ 664 h 935"/>
                <a:gd name="T18" fmla="*/ 271 w 935"/>
                <a:gd name="T19" fmla="*/ 258 h 935"/>
                <a:gd name="T20" fmla="*/ 490 w 935"/>
                <a:gd name="T21" fmla="*/ 174 h 935"/>
                <a:gd name="T22" fmla="*/ 490 w 935"/>
                <a:gd name="T23" fmla="*/ 174 h 935"/>
                <a:gd name="T24" fmla="*/ 490 w 935"/>
                <a:gd name="T25" fmla="*/ 174 h 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35" h="935">
                  <a:moveTo>
                    <a:pt x="490" y="174"/>
                  </a:moveTo>
                  <a:cubicBezTo>
                    <a:pt x="613" y="52"/>
                    <a:pt x="613" y="52"/>
                    <a:pt x="613" y="52"/>
                  </a:cubicBezTo>
                  <a:cubicBezTo>
                    <a:pt x="462" y="0"/>
                    <a:pt x="289" y="35"/>
                    <a:pt x="169" y="155"/>
                  </a:cubicBezTo>
                  <a:cubicBezTo>
                    <a:pt x="0" y="324"/>
                    <a:pt x="0" y="598"/>
                    <a:pt x="169" y="766"/>
                  </a:cubicBezTo>
                  <a:cubicBezTo>
                    <a:pt x="337" y="935"/>
                    <a:pt x="611" y="935"/>
                    <a:pt x="780" y="766"/>
                  </a:cubicBezTo>
                  <a:cubicBezTo>
                    <a:pt x="900" y="646"/>
                    <a:pt x="935" y="473"/>
                    <a:pt x="883" y="322"/>
                  </a:cubicBezTo>
                  <a:cubicBezTo>
                    <a:pt x="761" y="445"/>
                    <a:pt x="761" y="445"/>
                    <a:pt x="761" y="445"/>
                  </a:cubicBezTo>
                  <a:cubicBezTo>
                    <a:pt x="765" y="523"/>
                    <a:pt x="737" y="604"/>
                    <a:pt x="677" y="664"/>
                  </a:cubicBezTo>
                  <a:cubicBezTo>
                    <a:pt x="565" y="776"/>
                    <a:pt x="383" y="776"/>
                    <a:pt x="271" y="664"/>
                  </a:cubicBezTo>
                  <a:cubicBezTo>
                    <a:pt x="159" y="552"/>
                    <a:pt x="159" y="370"/>
                    <a:pt x="271" y="258"/>
                  </a:cubicBezTo>
                  <a:cubicBezTo>
                    <a:pt x="331" y="198"/>
                    <a:pt x="411" y="170"/>
                    <a:pt x="490" y="174"/>
                  </a:cubicBezTo>
                  <a:close/>
                  <a:moveTo>
                    <a:pt x="490" y="174"/>
                  </a:moveTo>
                  <a:cubicBezTo>
                    <a:pt x="490" y="174"/>
                    <a:pt x="490" y="174"/>
                    <a:pt x="490" y="174"/>
                  </a:cubicBezTo>
                </a:path>
              </a:pathLst>
            </a:custGeom>
            <a:grpFill/>
            <a:ln>
              <a:noFill/>
            </a:ln>
          </p:spPr>
          <p:txBody>
            <a:bodyPr anchor="t" anchorCtr="0" bIns="60960" compatLnSpc="1" lIns="121920" numCol="1" rIns="121920" tIns="60960" vert="horz" wrap="square"/>
            <a:p>
              <a:endParaRPr sz="2400" lang="id-ID">
                <a:ea typeface="Calibri" panose="020F0502020204030204" charset="0"/>
                <a:cs typeface="Calibri" panose="020F0502020204030204" charset="0"/>
                <a:sym typeface="+mn-lt"/>
              </a:endParaRPr>
            </a:p>
          </p:txBody>
        </p:sp>
        <p:sp>
          <p:nvSpPr>
            <p:cNvPr id="1048687" name="Freeform 26"/>
            <p:cNvSpPr>
              <a:spLocks noEditPoints="1"/>
            </p:cNvSpPr>
            <p:nvPr/>
          </p:nvSpPr>
          <p:spPr bwMode="auto">
            <a:xfrm>
              <a:off x="6184900" y="7880350"/>
              <a:ext cx="631825" cy="633413"/>
            </a:xfrm>
            <a:custGeom>
              <a:avLst/>
              <a:gdLst>
                <a:gd name="T0" fmla="*/ 1315 w 1592"/>
                <a:gd name="T1" fmla="*/ 547 h 1592"/>
                <a:gd name="T2" fmla="*/ 1203 w 1592"/>
                <a:gd name="T3" fmla="*/ 1195 h 1592"/>
                <a:gd name="T4" fmla="*/ 397 w 1592"/>
                <a:gd name="T5" fmla="*/ 1195 h 1592"/>
                <a:gd name="T6" fmla="*/ 397 w 1592"/>
                <a:gd name="T7" fmla="*/ 389 h 1592"/>
                <a:gd name="T8" fmla="*/ 1045 w 1592"/>
                <a:gd name="T9" fmla="*/ 277 h 1592"/>
                <a:gd name="T10" fmla="*/ 1162 w 1592"/>
                <a:gd name="T11" fmla="*/ 159 h 1592"/>
                <a:gd name="T12" fmla="*/ 285 w 1592"/>
                <a:gd name="T13" fmla="*/ 276 h 1592"/>
                <a:gd name="T14" fmla="*/ 285 w 1592"/>
                <a:gd name="T15" fmla="*/ 1307 h 1592"/>
                <a:gd name="T16" fmla="*/ 1315 w 1592"/>
                <a:gd name="T17" fmla="*/ 1307 h 1592"/>
                <a:gd name="T18" fmla="*/ 1432 w 1592"/>
                <a:gd name="T19" fmla="*/ 429 h 1592"/>
                <a:gd name="T20" fmla="*/ 1315 w 1592"/>
                <a:gd name="T21" fmla="*/ 547 h 1592"/>
                <a:gd name="T22" fmla="*/ 1315 w 1592"/>
                <a:gd name="T23" fmla="*/ 547 h 1592"/>
                <a:gd name="T24" fmla="*/ 1315 w 1592"/>
                <a:gd name="T25" fmla="*/ 547 h 1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92" h="1592">
                  <a:moveTo>
                    <a:pt x="1315" y="547"/>
                  </a:moveTo>
                  <a:cubicBezTo>
                    <a:pt x="1416" y="759"/>
                    <a:pt x="1379" y="1020"/>
                    <a:pt x="1203" y="1195"/>
                  </a:cubicBezTo>
                  <a:cubicBezTo>
                    <a:pt x="981" y="1418"/>
                    <a:pt x="620" y="1418"/>
                    <a:pt x="397" y="1195"/>
                  </a:cubicBezTo>
                  <a:cubicBezTo>
                    <a:pt x="174" y="972"/>
                    <a:pt x="174" y="611"/>
                    <a:pt x="397" y="389"/>
                  </a:cubicBezTo>
                  <a:cubicBezTo>
                    <a:pt x="572" y="213"/>
                    <a:pt x="833" y="176"/>
                    <a:pt x="1045" y="277"/>
                  </a:cubicBezTo>
                  <a:cubicBezTo>
                    <a:pt x="1162" y="159"/>
                    <a:pt x="1162" y="159"/>
                    <a:pt x="1162" y="159"/>
                  </a:cubicBezTo>
                  <a:cubicBezTo>
                    <a:pt x="884" y="0"/>
                    <a:pt x="522" y="39"/>
                    <a:pt x="285" y="276"/>
                  </a:cubicBezTo>
                  <a:cubicBezTo>
                    <a:pt x="0" y="561"/>
                    <a:pt x="0" y="1023"/>
                    <a:pt x="285" y="1307"/>
                  </a:cubicBezTo>
                  <a:cubicBezTo>
                    <a:pt x="569" y="1592"/>
                    <a:pt x="1031" y="1592"/>
                    <a:pt x="1315" y="1307"/>
                  </a:cubicBezTo>
                  <a:cubicBezTo>
                    <a:pt x="1553" y="1069"/>
                    <a:pt x="1592" y="708"/>
                    <a:pt x="1432" y="429"/>
                  </a:cubicBezTo>
                  <a:lnTo>
                    <a:pt x="1315" y="547"/>
                  </a:lnTo>
                  <a:close/>
                  <a:moveTo>
                    <a:pt x="1315" y="547"/>
                  </a:moveTo>
                  <a:cubicBezTo>
                    <a:pt x="1315" y="547"/>
                    <a:pt x="1315" y="547"/>
                    <a:pt x="1315" y="547"/>
                  </a:cubicBezTo>
                </a:path>
              </a:pathLst>
            </a:custGeom>
            <a:grpFill/>
            <a:ln>
              <a:noFill/>
            </a:ln>
          </p:spPr>
          <p:txBody>
            <a:bodyPr anchor="t" anchorCtr="0" bIns="60960" compatLnSpc="1" lIns="121920" numCol="1" rIns="121920" tIns="60960" vert="horz" wrap="square"/>
            <a:p>
              <a:endParaRPr sz="2400" lang="id-ID">
                <a:ea typeface="Calibri" panose="020F0502020204030204" charset="0"/>
                <a:cs typeface="Calibri" panose="020F0502020204030204" charset="0"/>
                <a:sym typeface="+mn-lt"/>
              </a:endParaRPr>
            </a:p>
          </p:txBody>
        </p:sp>
      </p:grpSp>
      <p:sp>
        <p:nvSpPr>
          <p:cNvPr id="1048688" name="Freeform 5"/>
          <p:cNvSpPr>
            <a:spLocks noEditPoints="1"/>
          </p:cNvSpPr>
          <p:nvPr/>
        </p:nvSpPr>
        <p:spPr bwMode="auto">
          <a:xfrm>
            <a:off x="4354907" y="2905519"/>
            <a:ext cx="351955" cy="355628"/>
          </a:xfrm>
          <a:custGeom>
            <a:avLst/>
            <a:gdLst>
              <a:gd name="T0" fmla="*/ 138 w 306"/>
              <a:gd name="T1" fmla="*/ 226 h 309"/>
              <a:gd name="T2" fmla="*/ 149 w 306"/>
              <a:gd name="T3" fmla="*/ 229 h 309"/>
              <a:gd name="T4" fmla="*/ 198 w 306"/>
              <a:gd name="T5" fmla="*/ 216 h 309"/>
              <a:gd name="T6" fmla="*/ 226 w 306"/>
              <a:gd name="T7" fmla="*/ 169 h 309"/>
              <a:gd name="T8" fmla="*/ 215 w 306"/>
              <a:gd name="T9" fmla="*/ 147 h 309"/>
              <a:gd name="T10" fmla="*/ 171 w 306"/>
              <a:gd name="T11" fmla="*/ 209 h 309"/>
              <a:gd name="T12" fmla="*/ 138 w 306"/>
              <a:gd name="T13" fmla="*/ 226 h 309"/>
              <a:gd name="T14" fmla="*/ 80 w 306"/>
              <a:gd name="T15" fmla="*/ 107 h 309"/>
              <a:gd name="T16" fmla="*/ 142 w 306"/>
              <a:gd name="T17" fmla="*/ 15 h 309"/>
              <a:gd name="T18" fmla="*/ 164 w 306"/>
              <a:gd name="T19" fmla="*/ 16 h 309"/>
              <a:gd name="T20" fmla="*/ 225 w 306"/>
              <a:gd name="T21" fmla="*/ 107 h 309"/>
              <a:gd name="T22" fmla="*/ 241 w 306"/>
              <a:gd name="T23" fmla="*/ 153 h 309"/>
              <a:gd name="T24" fmla="*/ 193 w 306"/>
              <a:gd name="T25" fmla="*/ 237 h 309"/>
              <a:gd name="T26" fmla="*/ 112 w 306"/>
              <a:gd name="T27" fmla="*/ 237 h 309"/>
              <a:gd name="T28" fmla="*/ 65 w 306"/>
              <a:gd name="T29" fmla="*/ 153 h 309"/>
              <a:gd name="T30" fmla="*/ 80 w 306"/>
              <a:gd name="T31" fmla="*/ 107 h 309"/>
              <a:gd name="T32" fmla="*/ 153 w 306"/>
              <a:gd name="T33" fmla="*/ 277 h 309"/>
              <a:gd name="T34" fmla="*/ 238 w 306"/>
              <a:gd name="T35" fmla="*/ 257 h 309"/>
              <a:gd name="T36" fmla="*/ 237 w 306"/>
              <a:gd name="T37" fmla="*/ 226 h 309"/>
              <a:gd name="T38" fmla="*/ 234 w 306"/>
              <a:gd name="T39" fmla="*/ 224 h 309"/>
              <a:gd name="T40" fmla="*/ 246 w 306"/>
              <a:gd name="T41" fmla="*/ 205 h 309"/>
              <a:gd name="T42" fmla="*/ 295 w 306"/>
              <a:gd name="T43" fmla="*/ 260 h 309"/>
              <a:gd name="T44" fmla="*/ 252 w 306"/>
              <a:gd name="T45" fmla="*/ 294 h 309"/>
              <a:gd name="T46" fmla="*/ 153 w 306"/>
              <a:gd name="T47" fmla="*/ 309 h 309"/>
              <a:gd name="T48" fmla="*/ 53 w 306"/>
              <a:gd name="T49" fmla="*/ 294 h 309"/>
              <a:gd name="T50" fmla="*/ 10 w 306"/>
              <a:gd name="T51" fmla="*/ 260 h 309"/>
              <a:gd name="T52" fmla="*/ 60 w 306"/>
              <a:gd name="T53" fmla="*/ 205 h 309"/>
              <a:gd name="T54" fmla="*/ 71 w 306"/>
              <a:gd name="T55" fmla="*/ 224 h 309"/>
              <a:gd name="T56" fmla="*/ 69 w 306"/>
              <a:gd name="T57" fmla="*/ 226 h 309"/>
              <a:gd name="T58" fmla="*/ 67 w 306"/>
              <a:gd name="T59" fmla="*/ 257 h 309"/>
              <a:gd name="T60" fmla="*/ 153 w 306"/>
              <a:gd name="T61" fmla="*/ 277 h 3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06" h="309">
                <a:moveTo>
                  <a:pt x="138" y="226"/>
                </a:moveTo>
                <a:cubicBezTo>
                  <a:pt x="141" y="227"/>
                  <a:pt x="145" y="229"/>
                  <a:pt x="149" y="229"/>
                </a:cubicBezTo>
                <a:cubicBezTo>
                  <a:pt x="164" y="232"/>
                  <a:pt x="182" y="227"/>
                  <a:pt x="198" y="216"/>
                </a:cubicBezTo>
                <a:cubicBezTo>
                  <a:pt x="215" y="204"/>
                  <a:pt x="226" y="186"/>
                  <a:pt x="226" y="169"/>
                </a:cubicBezTo>
                <a:cubicBezTo>
                  <a:pt x="226" y="160"/>
                  <a:pt x="220" y="151"/>
                  <a:pt x="215" y="147"/>
                </a:cubicBezTo>
                <a:cubicBezTo>
                  <a:pt x="210" y="170"/>
                  <a:pt x="193" y="193"/>
                  <a:pt x="171" y="209"/>
                </a:cubicBezTo>
                <a:cubicBezTo>
                  <a:pt x="160" y="216"/>
                  <a:pt x="149" y="222"/>
                  <a:pt x="138" y="226"/>
                </a:cubicBezTo>
                <a:close/>
                <a:moveTo>
                  <a:pt x="80" y="107"/>
                </a:moveTo>
                <a:cubicBezTo>
                  <a:pt x="98" y="76"/>
                  <a:pt x="122" y="47"/>
                  <a:pt x="142" y="15"/>
                </a:cubicBezTo>
                <a:cubicBezTo>
                  <a:pt x="151" y="1"/>
                  <a:pt x="154" y="0"/>
                  <a:pt x="164" y="16"/>
                </a:cubicBezTo>
                <a:cubicBezTo>
                  <a:pt x="183" y="47"/>
                  <a:pt x="207" y="76"/>
                  <a:pt x="225" y="107"/>
                </a:cubicBezTo>
                <a:cubicBezTo>
                  <a:pt x="234" y="122"/>
                  <a:pt x="241" y="138"/>
                  <a:pt x="241" y="153"/>
                </a:cubicBezTo>
                <a:cubicBezTo>
                  <a:pt x="241" y="190"/>
                  <a:pt x="221" y="222"/>
                  <a:pt x="193" y="237"/>
                </a:cubicBezTo>
                <a:cubicBezTo>
                  <a:pt x="167" y="251"/>
                  <a:pt x="137" y="251"/>
                  <a:pt x="112" y="237"/>
                </a:cubicBezTo>
                <a:cubicBezTo>
                  <a:pt x="84" y="221"/>
                  <a:pt x="65" y="190"/>
                  <a:pt x="65" y="153"/>
                </a:cubicBezTo>
                <a:cubicBezTo>
                  <a:pt x="65" y="138"/>
                  <a:pt x="71" y="122"/>
                  <a:pt x="80" y="107"/>
                </a:cubicBezTo>
                <a:close/>
                <a:moveTo>
                  <a:pt x="153" y="277"/>
                </a:moveTo>
                <a:cubicBezTo>
                  <a:pt x="178" y="277"/>
                  <a:pt x="218" y="273"/>
                  <a:pt x="238" y="257"/>
                </a:cubicBezTo>
                <a:cubicBezTo>
                  <a:pt x="251" y="247"/>
                  <a:pt x="250" y="236"/>
                  <a:pt x="237" y="226"/>
                </a:cubicBezTo>
                <a:cubicBezTo>
                  <a:pt x="236" y="226"/>
                  <a:pt x="235" y="225"/>
                  <a:pt x="234" y="224"/>
                </a:cubicBezTo>
                <a:cubicBezTo>
                  <a:pt x="239" y="218"/>
                  <a:pt x="243" y="212"/>
                  <a:pt x="246" y="205"/>
                </a:cubicBezTo>
                <a:cubicBezTo>
                  <a:pt x="267" y="213"/>
                  <a:pt x="306" y="232"/>
                  <a:pt x="295" y="260"/>
                </a:cubicBezTo>
                <a:cubicBezTo>
                  <a:pt x="289" y="277"/>
                  <a:pt x="268" y="288"/>
                  <a:pt x="252" y="294"/>
                </a:cubicBezTo>
                <a:cubicBezTo>
                  <a:pt x="225" y="304"/>
                  <a:pt x="189" y="309"/>
                  <a:pt x="153" y="309"/>
                </a:cubicBezTo>
                <a:cubicBezTo>
                  <a:pt x="116" y="309"/>
                  <a:pt x="80" y="304"/>
                  <a:pt x="53" y="294"/>
                </a:cubicBezTo>
                <a:cubicBezTo>
                  <a:pt x="38" y="288"/>
                  <a:pt x="16" y="277"/>
                  <a:pt x="10" y="260"/>
                </a:cubicBezTo>
                <a:cubicBezTo>
                  <a:pt x="0" y="232"/>
                  <a:pt x="38" y="213"/>
                  <a:pt x="60" y="205"/>
                </a:cubicBezTo>
                <a:cubicBezTo>
                  <a:pt x="63" y="212"/>
                  <a:pt x="67" y="218"/>
                  <a:pt x="71" y="224"/>
                </a:cubicBezTo>
                <a:cubicBezTo>
                  <a:pt x="70" y="225"/>
                  <a:pt x="70" y="226"/>
                  <a:pt x="69" y="226"/>
                </a:cubicBezTo>
                <a:cubicBezTo>
                  <a:pt x="56" y="236"/>
                  <a:pt x="54" y="247"/>
                  <a:pt x="67" y="257"/>
                </a:cubicBezTo>
                <a:cubicBezTo>
                  <a:pt x="88" y="273"/>
                  <a:pt x="128" y="277"/>
                  <a:pt x="153" y="27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="t" anchorCtr="0" bIns="45720" compatLnSpc="1" lIns="91440" numCol="1" rIns="91440" tIns="45720" vert="horz" wrap="square"/>
          <a:p>
            <a:endParaRPr sz="2400" lang="id-ID">
              <a:ea typeface="Calibri" panose="020F0502020204030204" charset="0"/>
              <a:cs typeface="Calibri" panose="020F0502020204030204" charset="0"/>
              <a:sym typeface="+mn-lt"/>
            </a:endParaRPr>
          </a:p>
        </p:txBody>
      </p:sp>
      <p:sp>
        <p:nvSpPr>
          <p:cNvPr id="1048689" name=""/>
          <p:cNvSpPr txBox="1"/>
          <p:nvPr/>
        </p:nvSpPr>
        <p:spPr>
          <a:xfrm>
            <a:off x="327369" y="1731346"/>
            <a:ext cx="11389092" cy="3672840"/>
          </a:xfrm>
          <a:prstGeom prst="rect"/>
        </p:spPr>
        <p:txBody>
          <a:bodyPr rtlCol="0" wrap="square">
            <a:spAutoFit/>
          </a:bodyPr>
          <a:p>
            <a:r>
              <a:rPr sz="4000" lang="en-US">
                <a:solidFill>
                  <a:srgbClr val="000000"/>
                </a:solidFill>
              </a:rPr>
              <a:t>When a phrase comes between the subject and verb, the verb has to agree with the subject, not with the noun or pronoun in the phrase.</a:t>
            </a:r>
            <a:r>
              <a:rPr sz="4000" lang="en-US">
                <a:solidFill>
                  <a:srgbClr val="000000"/>
                </a:solidFill>
              </a:rPr>
              <a:t> </a:t>
            </a:r>
            <a:r>
              <a:rPr sz="4000" lang="en-US">
                <a:solidFill>
                  <a:srgbClr val="000000"/>
                </a:solidFill>
              </a:rPr>
              <a:t>E</a:t>
            </a:r>
            <a:r>
              <a:rPr sz="4000" lang="en-US">
                <a:solidFill>
                  <a:srgbClr val="000000"/>
                </a:solidFill>
              </a:rPr>
              <a:t>x</a:t>
            </a:r>
            <a:r>
              <a:rPr sz="4000" lang="en-US">
                <a:solidFill>
                  <a:srgbClr val="000000"/>
                </a:solidFill>
              </a:rPr>
              <a:t>a</a:t>
            </a:r>
            <a:r>
              <a:rPr sz="4000" lang="en-US">
                <a:solidFill>
                  <a:srgbClr val="000000"/>
                </a:solidFill>
              </a:rPr>
              <a:t>m</a:t>
            </a:r>
            <a:r>
              <a:rPr sz="4000" lang="en-US">
                <a:solidFill>
                  <a:srgbClr val="000000"/>
                </a:solidFill>
              </a:rPr>
              <a:t>ple</a:t>
            </a:r>
            <a:r>
              <a:rPr sz="4000" lang="en-US">
                <a:solidFill>
                  <a:srgbClr val="000000"/>
                </a:solidFill>
              </a:rPr>
              <a:t>-</a:t>
            </a:r>
            <a:endParaRPr sz="4000" lang="en-US">
              <a:solidFill>
                <a:srgbClr val="000000"/>
              </a:solidFill>
            </a:endParaRPr>
          </a:p>
          <a:p>
            <a:r>
              <a:rPr sz="4000" lang="en-US">
                <a:solidFill>
                  <a:srgbClr val="FF0000"/>
                </a:solidFill>
              </a:rPr>
              <a:t>Two of the </a:t>
            </a:r>
            <a:r>
              <a:rPr sz="4000" lang="en-US">
                <a:solidFill>
                  <a:srgbClr val="000000"/>
                </a:solidFill>
              </a:rPr>
              <a:t>puppies are whimpering.</a:t>
            </a:r>
            <a:endParaRPr sz="4000" lang="en-US">
              <a:solidFill>
                <a:srgbClr val="000000"/>
              </a:solidFill>
            </a:endParaRPr>
          </a:p>
          <a:p>
            <a:r>
              <a:rPr sz="4000" lang="en-US">
                <a:solidFill>
                  <a:srgbClr val="000000"/>
                </a:solidFill>
              </a:rPr>
              <a:t>The birthday boy, </a:t>
            </a:r>
            <a:r>
              <a:rPr sz="4000" lang="en-US">
                <a:solidFill>
                  <a:srgbClr val="FF0000"/>
                </a:solidFill>
              </a:rPr>
              <a:t>along with his friends</a:t>
            </a:r>
            <a:r>
              <a:rPr sz="4000" lang="en-US">
                <a:solidFill>
                  <a:srgbClr val="000000"/>
                </a:solidFill>
              </a:rPr>
              <a:t>, is anxious for the party to stop.</a:t>
            </a:r>
            <a:endParaRPr sz="4000"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 id="24">
                            <p:stCondLst>
                              <p:cond delay="2500"/>
                            </p:stCondLst>
                            <p:childTnLst>
                              <p:par>
                                <p:cTn fill="hold" id="25" nodeType="afterEffect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dur="500" id="2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dur="500" id="34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dur="500" id="39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dur="500" id="44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10486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10486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dur="500" id="49"/>
                                        <p:tgtEl>
                                          <p:spTgt spid="104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8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FF"/>
        </a:solidFill>
      </p:bgPr>
    </p:bg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0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2495508" y="0"/>
            <a:ext cx="9696492" cy="1280160"/>
          </a:xfrm>
          <a:prstGeom prst="rect"/>
          <a:solidFill>
            <a:srgbClr val="82C69F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91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 flipH="1">
            <a:off x="0" y="0"/>
            <a:ext cx="2495508" cy="1280160"/>
          </a:xfrm>
          <a:prstGeom prst="rect"/>
          <a:solidFill>
            <a:srgbClr val="F5C13A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92" name="文本框 17"/>
          <p:cNvSpPr txBox="1"/>
          <p:nvPr/>
        </p:nvSpPr>
        <p:spPr>
          <a:xfrm>
            <a:off x="2352904" y="251470"/>
            <a:ext cx="9728426" cy="815340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S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u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b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ject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V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e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r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b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 Agreement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 Rule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altLang="zh-CN" b="1" dirty="0" sz="4800" lang="en-US">
                <a:solidFill>
                  <a:schemeClr val="bg1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6</a:t>
            </a:r>
            <a:endParaRPr altLang="en-US" b="1" dirty="0" sz="4800" lang="zh-CN">
              <a:solidFill>
                <a:schemeClr val="bg1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2097181" name="图片 11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1" cstate="print"/>
          <a:srcRect l="14141" t="15318" r="15590" b="76144"/>
          <a:stretch>
            <a:fillRect/>
          </a:stretch>
        </p:blipFill>
        <p:spPr>
          <a:xfrm>
            <a:off x="209785" y="333096"/>
            <a:ext cx="2068925" cy="667749"/>
          </a:xfrm>
          <a:prstGeom prst="rect"/>
        </p:spPr>
      </p:pic>
      <p:pic>
        <p:nvPicPr>
          <p:cNvPr id="2097182" name="图片 19"/>
          <p:cNvPicPr>
            <a:picLocks noChangeAspect="1"/>
          </p:cNvPicPr>
          <p:nvPr/>
        </p:nvPicPr>
        <p:blipFill rotWithShape="1">
          <a:blip xmlns:r="http://schemas.openxmlformats.org/officeDocument/2006/relationships" r:embed="rId2" cstate="print"/>
          <a:srcRect l="24567" t="37867" r="28394" b="58235"/>
          <a:stretch>
            <a:fillRect/>
          </a:stretch>
        </p:blipFill>
        <p:spPr>
          <a:xfrm>
            <a:off x="8775650" y="5542086"/>
            <a:ext cx="2813215" cy="619262"/>
          </a:xfrm>
          <a:prstGeom prst="rect"/>
        </p:spPr>
      </p:pic>
      <p:sp>
        <p:nvSpPr>
          <p:cNvPr id="1048693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1446125" y="-1721867"/>
            <a:ext cx="997131" cy="1599112"/>
          </a:xfrm>
          <a:prstGeom prst="rect"/>
          <a:solidFill>
            <a:srgbClr val="00A69C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94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2443256" y="-1721867"/>
            <a:ext cx="997131" cy="1599112"/>
          </a:xfrm>
          <a:prstGeom prst="rect"/>
          <a:solidFill>
            <a:srgbClr val="F6921E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95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3440387" y="-1735497"/>
            <a:ext cx="997131" cy="1599112"/>
          </a:xfrm>
          <a:prstGeom prst="rect"/>
          <a:solidFill>
            <a:srgbClr val="EC1C24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96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4437518" y="-1721867"/>
            <a:ext cx="997131" cy="1599112"/>
          </a:xfrm>
          <a:prstGeom prst="rect"/>
          <a:solidFill>
            <a:srgbClr val="2B8F66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97" name="Rectangle 6" descr="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"/>
          <p:cNvSpPr/>
          <p:nvPr/>
        </p:nvSpPr>
        <p:spPr>
          <a:xfrm>
            <a:off x="5434649" y="-1742161"/>
            <a:ext cx="997131" cy="1599112"/>
          </a:xfrm>
          <a:prstGeom prst="rect"/>
          <a:solidFill>
            <a:srgbClr val="39A3C3"/>
          </a:solidFill>
          <a:ln w="9525">
            <a:noFill/>
          </a:ln>
        </p:spPr>
        <p:txBody>
          <a:bodyPr/>
          <a:lstStyle>
            <a:lvl1pPr algn="l" eaLnBrk="0" fontAlgn="base" hangingPunct="0" indent="-342900" marL="342900" rtl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indent="-285750" marL="74295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+mn-lt"/>
                <a:ea typeface="仿宋_GB2312" pitchFamily="49" charset="-122"/>
              </a:defRPr>
            </a:lvl2pPr>
            <a:lvl3pPr algn="l" eaLnBrk="0" fontAlgn="base" hangingPunct="0" indent="-228600" marL="1143000" rtl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3pPr>
            <a:lvl4pPr algn="l" eaLnBrk="0" fontAlgn="base" hangingPunct="0" indent="-228600" marL="1600200" rtl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4pPr>
            <a:lvl5pPr algn="l" eaLnBrk="0" fontAlgn="base" hangingPunct="0" indent="-228600" marL="2057400" rtl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宋体" panose="02010600030101010101" pitchFamily="2" charset="-122"/>
              </a:defRPr>
            </a:lvl5pPr>
          </a:lstStyle>
          <a:p>
            <a:pPr eaLnBrk="1" hangingPunct="1" indent="0" lvl="0" marL="0">
              <a:spcBef>
                <a:spcPct val="0"/>
              </a:spcBef>
              <a:buNone/>
            </a:pPr>
            <a:endParaRPr altLang="en-US" dirty="0" sz="1800" lang="zh-CN">
              <a:solidFill>
                <a:schemeClr val="tx1"/>
              </a:solidFill>
              <a:ea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48698" name=""/>
          <p:cNvSpPr txBox="1"/>
          <p:nvPr/>
        </p:nvSpPr>
        <p:spPr>
          <a:xfrm>
            <a:off x="882328" y="1987203"/>
            <a:ext cx="11036953" cy="4269739"/>
          </a:xfrm>
          <a:prstGeom prst="rect"/>
        </p:spPr>
        <p:txBody>
          <a:bodyPr rtlCol="0" wrap="square">
            <a:spAutoFit/>
          </a:bodyPr>
          <a:p>
            <a:r>
              <a:rPr sz="4000" lang="en-US">
                <a:solidFill>
                  <a:srgbClr val="000000"/>
                </a:solidFill>
              </a:rPr>
              <a:t>Since </a:t>
            </a:r>
            <a:r>
              <a:rPr sz="4000" lang="en-US">
                <a:solidFill>
                  <a:srgbClr val="FF0000"/>
                </a:solidFill>
              </a:rPr>
              <a:t>doesn’t</a:t>
            </a:r>
            <a:r>
              <a:rPr sz="4000" lang="en-US">
                <a:solidFill>
                  <a:srgbClr val="000000"/>
                </a:solidFill>
              </a:rPr>
              <a:t> is a contraction of does not it should be used with a singular subject.</a:t>
            </a:r>
            <a:r>
              <a:rPr sz="4000" lang="en-US">
                <a:solidFill>
                  <a:srgbClr val="000000"/>
                </a:solidFill>
              </a:rPr>
              <a:t> </a:t>
            </a:r>
            <a:r>
              <a:rPr sz="4000" lang="en-US">
                <a:solidFill>
                  <a:srgbClr val="000000"/>
                </a:solidFill>
              </a:rPr>
              <a:t>Example</a:t>
            </a:r>
            <a:r>
              <a:rPr sz="4000" lang="en-US">
                <a:solidFill>
                  <a:srgbClr val="000000"/>
                </a:solidFill>
              </a:rPr>
              <a:t>-</a:t>
            </a:r>
            <a:endParaRPr sz="4000" lang="en-US">
              <a:solidFill>
                <a:srgbClr val="000000"/>
              </a:solidFill>
            </a:endParaRPr>
          </a:p>
          <a:p>
            <a:r>
              <a:rPr sz="4000" lang="en-US">
                <a:solidFill>
                  <a:srgbClr val="000000"/>
                </a:solidFill>
              </a:rPr>
              <a:t>Mary </a:t>
            </a:r>
            <a:r>
              <a:rPr sz="4000" lang="en-US">
                <a:solidFill>
                  <a:srgbClr val="FF0000"/>
                </a:solidFill>
              </a:rPr>
              <a:t>doesn’t </a:t>
            </a:r>
            <a:r>
              <a:rPr sz="4000" lang="en-US">
                <a:solidFill>
                  <a:srgbClr val="000000"/>
                </a:solidFill>
              </a:rPr>
              <a:t>care for pizza. </a:t>
            </a:r>
            <a:endParaRPr sz="4000" lang="en-US">
              <a:solidFill>
                <a:srgbClr val="000000"/>
              </a:solidFill>
            </a:endParaRPr>
          </a:p>
          <a:p>
            <a:r>
              <a:rPr sz="4000" lang="en-US">
                <a:solidFill>
                  <a:srgbClr val="FF0000"/>
                </a:solidFill>
              </a:rPr>
              <a:t>Don’t</a:t>
            </a:r>
            <a:r>
              <a:rPr sz="4000" lang="en-US">
                <a:solidFill>
                  <a:srgbClr val="000000"/>
                </a:solidFill>
              </a:rPr>
              <a:t> is a contraction of do not and requires a plural subject.</a:t>
            </a:r>
            <a:endParaRPr sz="4000" lang="en-US">
              <a:solidFill>
                <a:srgbClr val="000000"/>
              </a:solidFill>
            </a:endParaRPr>
          </a:p>
          <a:p>
            <a:r>
              <a:rPr sz="4000" lang="en-US">
                <a:solidFill>
                  <a:srgbClr val="000000"/>
                </a:solidFill>
              </a:rPr>
              <a:t>They </a:t>
            </a:r>
            <a:r>
              <a:rPr sz="4000" lang="en-US">
                <a:solidFill>
                  <a:srgbClr val="FF0000"/>
                </a:solidFill>
              </a:rPr>
              <a:t>don</a:t>
            </a:r>
            <a:r>
              <a:rPr sz="4000" lang="en-US">
                <a:solidFill>
                  <a:srgbClr val="FF0000"/>
                </a:solidFill>
              </a:rPr>
              <a:t>'</a:t>
            </a:r>
            <a:r>
              <a:rPr sz="4000" lang="en-US">
                <a:solidFill>
                  <a:srgbClr val="FF0000"/>
                </a:solidFill>
              </a:rPr>
              <a:t>t</a:t>
            </a:r>
            <a:r>
              <a:rPr sz="4000" lang="en-US">
                <a:solidFill>
                  <a:srgbClr val="000000"/>
                </a:solidFill>
              </a:rPr>
              <a:t> </a:t>
            </a:r>
            <a:r>
              <a:rPr sz="4000" lang="en-US">
                <a:solidFill>
                  <a:srgbClr val="000000"/>
                </a:solidFill>
              </a:rPr>
              <a:t>know</a:t>
            </a:r>
            <a:r>
              <a:rPr sz="4000" lang="en-US">
                <a:solidFill>
                  <a:srgbClr val="000000"/>
                </a:solidFill>
              </a:rPr>
              <a:t> the way home.</a:t>
            </a:r>
            <a:endParaRPr sz="4000"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主题​​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游ゴシック Light"/>
        <a:font script="Hang" typeface="맑은 고딕"/>
        <a:font script="Hans" typeface="Calibri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Calibri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Calibri"/>
        <a:font script="Hant" typeface="新細明體"/>
        <a:font script="Arab" typeface="Calibri"/>
        <a:font script="Hebr" typeface="Calibri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Calibri"/>
        <a:font script="Laoo" typeface="DokChampa"/>
        <a:font script="Sinh" typeface="Iskoola Pota"/>
        <a:font script="Mong" typeface="Mongolian Baiti"/>
        <a:font script="Viet" typeface="Calibri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Calibri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Calibri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Calibri"/>
        <a:font script="Hant" typeface="新細明體"/>
        <a:font script="Arab" typeface="Calibri"/>
        <a:font script="Hebr" typeface="Calibri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Calibri"/>
        <a:font script="Laoo" typeface="DokChampa"/>
        <a:font script="Sinh" typeface="Iskoola Pota"/>
        <a:font script="Mong" typeface="Mongolian Baiti"/>
        <a:font script="Viet" typeface="Calibri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3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Calibri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Calibri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Calibri"/>
        <a:font script="Hant" typeface="新細明體"/>
        <a:font script="Arab" typeface="Calibri"/>
        <a:font script="Hebr" typeface="Calibri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Calibri"/>
        <a:font script="Laoo" typeface="DokChampa"/>
        <a:font script="Sinh" typeface="Iskoola Pota"/>
        <a:font script="Mong" typeface="Mongolian Baiti"/>
        <a:font script="Viet" typeface="Calibri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演示</Application>
  <ScaleCrop>0</ScaleCrop>
  <Company>Microsoft</Company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PowerPoint 演示文稿</dc:title>
  <dc:creator>PC</dc:creator>
  <cp:lastModifiedBy>小天使</cp:lastModifiedBy>
  <dcterms:created xsi:type="dcterms:W3CDTF">2018-03-10T02:20:00Z</dcterms:created>
  <dcterms:modified xsi:type="dcterms:W3CDTF">2020-04-08T12:35:44Z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2052-11.1.0.8980</vt:lpwstr>
  </property>
</Properties>
</file>