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311" y="457200"/>
            <a:ext cx="6263090" cy="2781760"/>
          </a:xfrm>
        </p:spPr>
        <p:txBody>
          <a:bodyPr/>
          <a:lstStyle/>
          <a:p>
            <a:r>
              <a:rPr lang="en-US" b="1" dirty="0" smtClean="0"/>
              <a:t>Class – x                    Sources of energy </a:t>
            </a:r>
            <a:endParaRPr lang="en-US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23711"/>
            <a:ext cx="7749448" cy="3215089"/>
          </a:xfrm>
        </p:spPr>
        <p:txBody>
          <a:bodyPr>
            <a:normAutofit/>
          </a:bodyPr>
          <a:lstStyle/>
          <a:p>
            <a:r>
              <a:rPr lang="en-US" b="1" dirty="0" smtClean="0"/>
              <a:t>Any source which is capable of providing energy in a convenient form at a steady rate over a long period of time is called sources of energy. so a good source of energy can be </a:t>
            </a:r>
            <a:r>
              <a:rPr lang="en-US" b="1" dirty="0" err="1" smtClean="0"/>
              <a:t>characterised</a:t>
            </a:r>
            <a:r>
              <a:rPr lang="en-US" b="1" dirty="0" smtClean="0"/>
              <a:t> by following factors: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good source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It should do large amount of work per unit volume.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It should be easily accessible.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It should be easy to store and transport from place of their production to consumers.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it should be economical i.e. should give more amount of energy at lesser cost.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2028"/>
            <a:ext cx="8229600" cy="11127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Conventional sources of energy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81400"/>
          </a:xfrm>
        </p:spPr>
        <p:txBody>
          <a:bodyPr/>
          <a:lstStyle/>
          <a:p>
            <a:r>
              <a:rPr lang="en-US" dirty="0" smtClean="0"/>
              <a:t> sources of energy which are being used since a long period of time.</a:t>
            </a:r>
          </a:p>
          <a:p>
            <a:r>
              <a:rPr lang="en-US" dirty="0" smtClean="0"/>
              <a:t>These sources can not be quickly replaced and will be exhausted one day.</a:t>
            </a:r>
          </a:p>
          <a:p>
            <a:r>
              <a:rPr lang="en-US" dirty="0" smtClean="0"/>
              <a:t>E.g. fossil fuels such as coal , petroleum , natural gas and fissionable materials.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 conventional sources of energy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sources whose use has recently started 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These sources of energy are being produced continuously in nature and are </a:t>
            </a:r>
            <a:r>
              <a:rPr lang="en-US" dirty="0" err="1" smtClean="0"/>
              <a:t>inexatible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these are also called renewable </a:t>
            </a:r>
            <a:r>
              <a:rPr lang="en-US" dirty="0" err="1" smtClean="0"/>
              <a:t>ar</a:t>
            </a:r>
            <a:r>
              <a:rPr lang="en-US" dirty="0" smtClean="0"/>
              <a:t> alternative sources of energy.</a:t>
            </a:r>
          </a:p>
          <a:p>
            <a:r>
              <a:rPr lang="en-US" dirty="0" smtClean="0"/>
              <a:t>Example – solar energy , wind energy, hydro energy ,bio fuel  and ocean thermal energy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Give answer of the following 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Name non renewable sources of energy ?</a:t>
            </a:r>
          </a:p>
          <a:p>
            <a:r>
              <a:rPr lang="en-US" dirty="0" smtClean="0"/>
              <a:t>Name one ultimate source of energy?</a:t>
            </a:r>
            <a:endParaRPr lang="en-US" dirty="0" smtClean="0"/>
          </a:p>
          <a:p>
            <a:r>
              <a:rPr lang="en-US" dirty="0" smtClean="0"/>
              <a:t> write characteristics of good source of energy?</a:t>
            </a:r>
          </a:p>
          <a:p>
            <a:r>
              <a:rPr lang="en-US" dirty="0" smtClean="0"/>
              <a:t> </a:t>
            </a:r>
            <a:r>
              <a:rPr lang="en-US" dirty="0" smtClean="0"/>
              <a:t>Differentiate between conventional and non conventional sources of energy?</a:t>
            </a:r>
          </a:p>
          <a:p>
            <a:r>
              <a:rPr lang="en-US" dirty="0" smtClean="0"/>
              <a:t> </a:t>
            </a:r>
            <a:r>
              <a:rPr lang="en-US" dirty="0" smtClean="0"/>
              <a:t>What is a good fuel?</a:t>
            </a:r>
          </a:p>
          <a:p>
            <a:r>
              <a:rPr lang="en-US" dirty="0" smtClean="0"/>
              <a:t> </a:t>
            </a:r>
            <a:r>
              <a:rPr lang="en-US" dirty="0" smtClean="0"/>
              <a:t>What are the disadvantages of fossil  fuel?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Class – x                    Sources of energy </vt:lpstr>
      <vt:lpstr>Characteristics of good source  </vt:lpstr>
      <vt:lpstr>Conventional sources of energy </vt:lpstr>
      <vt:lpstr>Non conventional sources of energy </vt:lpstr>
      <vt:lpstr>Give answer of the following 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– x                    Sources of energy </dc:title>
  <dc:creator>Aadhya</dc:creator>
  <cp:lastModifiedBy>Aadhya</cp:lastModifiedBy>
  <cp:revision>5</cp:revision>
  <dcterms:created xsi:type="dcterms:W3CDTF">2006-08-16T00:00:00Z</dcterms:created>
  <dcterms:modified xsi:type="dcterms:W3CDTF">2020-03-29T10:34:27Z</dcterms:modified>
</cp:coreProperties>
</file>