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custShowLst>
    <p:custShow name="Custom Show 1" id="0">
      <p:sldLst>
        <p:sld r:id="rId3"/>
        <p:sld r:id="rId4"/>
        <p:sld r:id="rId6"/>
        <p:sld r:id="rId7"/>
        <p:sld r:id="rId8"/>
        <p:sld r:id="rId9"/>
        <p:sld r:id="rId10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E4E6F0-206E-4D80-9814-9848E0859DA5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58BCC3-4987-4269-9DBF-18E2EF0CA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FF869A-07D5-49EB-9B8D-47CF550A8C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ADAB4-AC63-4975-9452-F802936B969D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9A017-A3FB-46DB-A336-27BDD1862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D45F-7DC9-420D-B58F-A8B7F16C3580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5EC1-AB60-462C-9621-DC3A2E873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0B38D-8BFC-481E-B743-8A3203A4FC13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A4443-8579-4947-AD48-FB538CED6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217F-6249-415A-851F-E450FCC75795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02714-974A-40D9-83C6-5F95F2A4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35B39-2B02-43A7-9267-00FE68C6D2DD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0072-5F41-47E7-B8F9-D027AC724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C5B85-A896-4350-9CE7-6C168AD33545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CE25-4727-4445-B914-BE6EEBEBD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B462-232E-4402-B95D-889E7692F349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73539-AE4C-402E-A28E-4D315C40E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8A352-2CDD-499F-866E-D7BFDBC52002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37F06-5A26-418A-8602-3C81CB55F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7070C-F059-48A4-9C2E-3BF715AB795B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393FE-D693-4EF7-A70E-4BE2A40A8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2B7A-1159-4CAD-AB08-C1E68F620C8C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E7E9-6B01-4AA0-B8D4-44A0F78A2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116E6-1575-41D3-B96A-B5AE08549965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8E056-3336-4CF4-976B-7835A2DF7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27F3838-D897-4EBA-A007-188B8B68B9F3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55598B3-0D0D-4A0C-973F-C74E68A1D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6" r:id="rId2"/>
    <p:sldLayoutId id="2147483792" r:id="rId3"/>
    <p:sldLayoutId id="2147483787" r:id="rId4"/>
    <p:sldLayoutId id="2147483788" r:id="rId5"/>
    <p:sldLayoutId id="2147483789" r:id="rId6"/>
    <p:sldLayoutId id="2147483793" r:id="rId7"/>
    <p:sldLayoutId id="2147483794" r:id="rId8"/>
    <p:sldLayoutId id="2147483795" r:id="rId9"/>
    <p:sldLayoutId id="2147483790" r:id="rId10"/>
    <p:sldLayoutId id="214748379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7318248" cy="1447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-1</a:t>
            </a:r>
            <a:br>
              <a:rPr lang="en-US" sz="32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Democracy</a:t>
            </a:r>
            <a:br>
              <a:rPr lang="en-US" sz="32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Topic-1</a:t>
            </a:r>
            <a:endParaRPr lang="en-US" sz="3200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10" descr="C:\Users\admin\AppData\Local\Microsoft\Windows\Temporary Internet Files\Content.IE5\SD66QUW5\Government[1].png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0" y="1447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5410200" y="3810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dirty="0">
              <a:latin typeface="Corbe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848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accent1">
                    <a:satMod val="150000"/>
                  </a:schemeClr>
                </a:solidFill>
              </a:rPr>
              <a:t>Worksheet</a:t>
            </a:r>
            <a:endParaRPr lang="en-U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 rtlCol="0">
            <a:normAutofit fontScale="92500"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Mention any two functions of the government.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Distinguish between Monarchy and Democracy.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Define government.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Give one example of Oligarchy form of government.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 are the rulers in Theocratic form of government.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Write a short note on Dictatorship form of government.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8800" y="-121158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4231600" y="-2263775"/>
            <a:ext cx="82296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8436" name="Picture 8" descr="C:\Users\admin\AppData\Local\Microsoft\Windows\Temporary Internet Files\Content.IE5\WE6ANAWF\Thank-You-PN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98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0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the Government?</a:t>
            </a:r>
            <a:endParaRPr lang="en-US" sz="6000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3733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government is the body that governs or administers  a political unit like a country or state.</a:t>
            </a:r>
          </a:p>
        </p:txBody>
      </p:sp>
      <p:pic>
        <p:nvPicPr>
          <p:cNvPr id="2050" name="Picture 2" descr="C:\Users\admin\AppData\Local\Microsoft\Windows\Temporary Internet Files\Content.IE5\KB9T2BSE\ag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733800"/>
            <a:ext cx="3505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4488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Functions of the  Government</a:t>
            </a:r>
            <a:endParaRPr lang="en-US" sz="5400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457200" y="1981200"/>
            <a:ext cx="8229600" cy="449580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 make laws.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 settle disputes.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 maintain security and enforce public order and discipline.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 provide and maintain public facilities like roads, supply of water and electricity and public transports.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1">
                    <a:satMod val="150000"/>
                  </a:schemeClr>
                </a:solidFill>
              </a:rPr>
              <a:t>Different types of </a:t>
            </a: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Government</a:t>
            </a:r>
            <a:endParaRPr lang="en-US" sz="5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438"/>
          </a:xfrm>
        </p:spPr>
        <p:txBody>
          <a:bodyPr/>
          <a:lstStyle/>
          <a:p>
            <a:pPr marL="514350" indent="-514350"/>
            <a:r>
              <a:rPr lang="en-US" sz="5200" dirty="0" smtClean="0"/>
              <a:t>Monarchy</a:t>
            </a:r>
          </a:p>
          <a:p>
            <a:pPr marL="514350" indent="-514350"/>
            <a:r>
              <a:rPr lang="en-US" sz="5200" dirty="0" smtClean="0"/>
              <a:t>Oligarchy</a:t>
            </a:r>
          </a:p>
          <a:p>
            <a:pPr marL="514350" indent="-514350"/>
            <a:r>
              <a:rPr lang="en-US" sz="5200" dirty="0" smtClean="0"/>
              <a:t>Theocracy</a:t>
            </a:r>
          </a:p>
          <a:p>
            <a:pPr marL="514350" indent="-514350"/>
            <a:r>
              <a:rPr lang="en-US" sz="5200" dirty="0" smtClean="0"/>
              <a:t>Dictatorship</a:t>
            </a:r>
          </a:p>
          <a:p>
            <a:pPr marL="514350" indent="-514350"/>
            <a:r>
              <a:rPr lang="en-US" sz="5200" dirty="0" smtClean="0"/>
              <a:t>Democracy </a:t>
            </a:r>
          </a:p>
          <a:p>
            <a:pPr marL="514350" indent="-514350">
              <a:buFont typeface="Corbel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orbel" pitchFamily="34" charset="0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Monarchy</a:t>
            </a:r>
            <a:endParaRPr lang="en-US" sz="9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dirty="0" smtClean="0"/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form of government with a single ruler (king/queen or emperor) at the head.</a:t>
            </a:r>
          </a:p>
          <a:p>
            <a:pPr>
              <a:buFont typeface="Wingdings 2" pitchFamily="18" charset="2"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For example: Saudi Arabia</a:t>
            </a:r>
          </a:p>
          <a:p>
            <a:pPr>
              <a:buFont typeface="Wingdings 2" pitchFamily="18" charset="2"/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1800" dirty="0" smtClean="0"/>
          </a:p>
        </p:txBody>
      </p:sp>
      <p:sp>
        <p:nvSpPr>
          <p:cNvPr id="12292" name="AutoShape 6" descr="Principles - Absolute Mona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2293" name="AutoShape 8" descr="Principles - Absolute Mona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2294" name="AutoShape 10" descr="Principles - Absolute Mona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2295" name="AutoShape 12" descr="Principles - Absolute Mona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2296" name="AutoShape 14" descr="Principles - Absolute Mona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2297" name="AutoShape 16" descr="Principles - Absolute Mona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2298" name="AutoShape 18" descr="Principles - Absolute Mona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2299" name="AutoShape 20" descr="Principles - Absolute Mona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pic>
        <p:nvPicPr>
          <p:cNvPr id="12300" name="Picture 22" descr="C:\Users\admin\AppData\Local\Microsoft\Windows\Temporary Internet Files\Content.IE5\WE6ANAWF\king-306448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505200"/>
            <a:ext cx="373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Oligarchy</a:t>
            </a:r>
            <a:endParaRPr lang="en-US" sz="8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small group of people having control of a country or organization. </a:t>
            </a:r>
          </a:p>
          <a:p>
            <a:pPr>
              <a:buFont typeface="Wingdings 2" pitchFamily="18" charset="2"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For example, ancient Rome</a:t>
            </a:r>
          </a:p>
          <a:p>
            <a:pPr>
              <a:buFont typeface="Wingdings 2" pitchFamily="18" charset="2"/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1800" dirty="0" smtClean="0"/>
          </a:p>
        </p:txBody>
      </p:sp>
      <p:pic>
        <p:nvPicPr>
          <p:cNvPr id="2051" name="Picture 3" descr="C:\Users\admin\AppData\Local\Microsoft\Windows\Temporary Internet Files\Content.IE5\KB9T2BSE\oligarchy-club2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962400"/>
            <a:ext cx="57912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07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Theocracy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system of government in which religious leaders rule in the name of God. </a:t>
            </a:r>
          </a:p>
          <a:p>
            <a:pPr>
              <a:buFont typeface="Wingdings 2" pitchFamily="18" charset="2"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For example, Iran</a:t>
            </a:r>
          </a:p>
          <a:p>
            <a:pPr>
              <a:buFont typeface="Wingdings 2" pitchFamily="18" charset="2"/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3081" name="Picture 9" descr="C:\Users\admin\AppData\Local\Microsoft\Windows\Temporary Internet Files\Content.IE5\SD66QUW5\fund0808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429000"/>
            <a:ext cx="4876800" cy="3109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Dictatorship</a:t>
            </a:r>
            <a:endParaRPr lang="en-US" sz="8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is a form of government where </a:t>
            </a:r>
            <a:r>
              <a:rPr lang="en-US" sz="4000" dirty="0" smtClean="0"/>
              <a:t>a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person or group of people , who have seized power by force rule. </a:t>
            </a:r>
          </a:p>
          <a:p>
            <a:pPr>
              <a:buFont typeface="Wingdings 2" pitchFamily="18" charset="2"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For example, Germany under Hitler</a:t>
            </a:r>
          </a:p>
          <a:p>
            <a:pPr>
              <a:buFont typeface="Wingdings 2" pitchFamily="18" charset="2"/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C:\Users\admin\AppData\Local\Microsoft\Windows\Temporary Internet Files\Content.IE5\WE6ANAWF\dittatur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19600"/>
            <a:ext cx="8610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Democracy</a:t>
            </a:r>
            <a:endParaRPr lang="en-US" sz="9600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is a form of government in which the people govern the country directly or indirectly through their elected representatives. </a:t>
            </a:r>
          </a:p>
          <a:p>
            <a:pPr>
              <a:buFont typeface="Wingdings 2" pitchFamily="18" charset="2"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For example, India</a:t>
            </a:r>
          </a:p>
          <a:p>
            <a:pPr>
              <a:buFont typeface="Wingdings 2" pitchFamily="18" charset="2"/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5123" name="Picture 3" descr="C:\Users\admin\AppData\Local\Microsoft\Windows\Temporary Internet Files\Content.IE5\SD66QUW5\People-Power-Democracy-C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10000"/>
            <a:ext cx="43434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 VII social science ( civics )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Class VII social science ( civics ).pptx</Template>
  <TotalTime>1</TotalTime>
  <Words>248</Words>
  <Application>Microsoft Office PowerPoint</Application>
  <PresentationFormat>On-screen Show (4:3)</PresentationFormat>
  <Paragraphs>50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3" baseType="lpstr">
      <vt:lpstr>Class VII social science ( civics )</vt:lpstr>
      <vt:lpstr>Chapter -1 Democracy Topic-1</vt:lpstr>
      <vt:lpstr> What is the Government?</vt:lpstr>
      <vt:lpstr>Functions of the  Government</vt:lpstr>
      <vt:lpstr>Different types of Government</vt:lpstr>
      <vt:lpstr>Monarchy</vt:lpstr>
      <vt:lpstr>Oligarchy</vt:lpstr>
      <vt:lpstr>Theocracy</vt:lpstr>
      <vt:lpstr>Dictatorship</vt:lpstr>
      <vt:lpstr>Democracy</vt:lpstr>
      <vt:lpstr>Worksheet</vt:lpstr>
      <vt:lpstr>Slide 11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-1 Democracy Topic-1</dc:title>
  <dc:creator>admin</dc:creator>
  <cp:lastModifiedBy>admin</cp:lastModifiedBy>
  <cp:revision>1</cp:revision>
  <dcterms:created xsi:type="dcterms:W3CDTF">2020-04-08T13:54:49Z</dcterms:created>
  <dcterms:modified xsi:type="dcterms:W3CDTF">2020-04-08T13:56:18Z</dcterms:modified>
</cp:coreProperties>
</file>